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  <p:sldMasterId id="2147483672" r:id="rId6"/>
  </p:sldMasterIdLst>
  <p:sldIdLst>
    <p:sldId id="256" r:id="rId7"/>
    <p:sldId id="257" r:id="rId8"/>
    <p:sldId id="258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30"/>
    <p:restoredTop sz="94694"/>
  </p:normalViewPr>
  <p:slideViewPr>
    <p:cSldViewPr snapToGrid="0" snapToObjects="1">
      <p:cViewPr varScale="1">
        <p:scale>
          <a:sx n="95" d="100"/>
          <a:sy n="95" d="100"/>
        </p:scale>
        <p:origin x="192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48E33-2925-E561-8BF9-C6B2509045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AB6FB7-2F51-63A6-694E-EAF81F96C4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CBBBC4-57E2-8784-D815-D584C2566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641CA-FAFE-6D45-9172-2D82211255B3}" type="datetimeFigureOut">
              <a:rPr lang="en-US" smtClean="0"/>
              <a:t>3/18/26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943C4E-4412-C0A9-3187-C2D39812C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9379A6-7DC9-F30B-A28B-4A773C794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49FC8-DDF8-0B49-928F-C9B56C249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626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5F139-FDE5-FFDE-C065-C0DDC775A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C54B63-2C09-977B-BA65-CEFEBDD883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AF844B-36E3-5051-4B02-FB92F7E4A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641CA-FAFE-6D45-9172-2D82211255B3}" type="datetimeFigureOut">
              <a:rPr lang="en-US" smtClean="0"/>
              <a:t>3/18/26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CBD9B8-DAD2-57AB-12EB-34505221D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A96613-7BBE-A4BB-9FF1-8713E10AA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49FC8-DDF8-0B49-928F-C9B56C249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041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72596E-8E36-2ABD-78E2-E1A5BD9D1C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6BA953-5B9D-6A11-279C-8BD57F7040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6502CA-0C3E-E999-D3B4-23F8BC253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641CA-FAFE-6D45-9172-2D82211255B3}" type="datetimeFigureOut">
              <a:rPr lang="en-US" smtClean="0"/>
              <a:t>3/18/26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BBEEEA-847B-1844-A84F-23C81BDAB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C091C0-8F48-2A7F-4B23-2ABD9319A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49FC8-DDF8-0B49-928F-C9B56C249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2766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57BB4-7BB1-7BBA-1FCC-0601DA279F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326813-E6FE-C64A-DE2C-D5373CF29A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223871-47D1-5A58-8FC8-42744F3EE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359B9-C681-1244-BCA5-BBEFF73DAE82}" type="datetimeFigureOut">
              <a:rPr lang="en-US" smtClean="0"/>
              <a:t>3/18/26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7E3526-70D4-1DAB-7FB7-BDB3F312E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B02E1-B77C-C17C-5B3C-5F31948D7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16A59-6EC8-E245-8CEF-8EA9E46AB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8857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482A4-A83B-B1CB-8951-0D79D9CFE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0E204F-38CC-4C72-5ADA-20C68BFCC7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2E6A0-E130-56BA-BB6A-5A0886520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359B9-C681-1244-BCA5-BBEFF73DAE82}" type="datetimeFigureOut">
              <a:rPr lang="en-US" smtClean="0"/>
              <a:t>3/18/26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AC5D2-1E89-90C9-AF7B-CC79D6721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E4F600-3DA8-3244-BA0B-CAC3800B1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16A59-6EC8-E245-8CEF-8EA9E46AB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2037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B0B2D-CD92-AD20-5E81-C9B54284A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0B151E-C6FA-D19D-C90E-936A9942A7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0CB805-6164-C182-CA36-84E6B0E2E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359B9-C681-1244-BCA5-BBEFF73DAE82}" type="datetimeFigureOut">
              <a:rPr lang="en-US" smtClean="0"/>
              <a:t>3/18/26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3D548D-22E4-A793-A147-627576C20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C14B11-50BE-0A91-507D-D837693D6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16A59-6EC8-E245-8CEF-8EA9E46AB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3860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4085D-6C48-6CDE-5A9D-0BF83A6D0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E53F3-C2E0-E865-2EF4-872400F50E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0E6833-6156-CDB0-53E6-668988D4A2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BD18E9-4D92-19D7-0091-1B0C8AC74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359B9-C681-1244-BCA5-BBEFF73DAE82}" type="datetimeFigureOut">
              <a:rPr lang="en-US" smtClean="0"/>
              <a:t>3/18/26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8D6F4E-9807-EB5D-1840-F9211A9DF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4EB23F-F773-20B4-252A-ADAD40931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16A59-6EC8-E245-8CEF-8EA9E46AB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9882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5D0DA-4167-0A5F-30CC-E2A019F7A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F2E624-31B0-D14A-4C57-578445FCE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9564E-EC47-D3F2-889C-0260ADC0B5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1BB7BE-9ED6-2738-D288-149928748E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88015B-0FBC-697D-5831-32E22F307B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4CC1D4-6C0A-51EB-71B4-88D93E8D7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359B9-C681-1244-BCA5-BBEFF73DAE82}" type="datetimeFigureOut">
              <a:rPr lang="en-US" smtClean="0"/>
              <a:t>3/18/26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CB8FA1-5883-966C-A722-8A9A9B938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19D61D-B2CF-0395-5AEA-5EED9F496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16A59-6EC8-E245-8CEF-8EA9E46AB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324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D2B8E-5047-89A8-6C25-27518475D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C23A2E-EE54-03C8-B076-070DCC4CA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359B9-C681-1244-BCA5-BBEFF73DAE82}" type="datetimeFigureOut">
              <a:rPr lang="en-US" smtClean="0"/>
              <a:t>3/18/26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4F4D01-ABF2-16B8-8B0C-FBF1ED37C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02E9B8-58E3-5ACC-C21B-5A5D1610A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16A59-6EC8-E245-8CEF-8EA9E46AB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1221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9341A5-1D3B-999C-608A-66509AB57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359B9-C681-1244-BCA5-BBEFF73DAE82}" type="datetimeFigureOut">
              <a:rPr lang="en-US" smtClean="0"/>
              <a:t>3/18/26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868FC7-255C-D920-9AF6-CFB4848AB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69630B-DB5F-2A73-1CF9-EB7DA3EE9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16A59-6EC8-E245-8CEF-8EA9E46AB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4421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E7492-D72D-3575-3BC8-1897563F6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ED486D-47D9-4614-A747-1D487D4C7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9AA3EE-4935-EF30-8BD9-BF75620164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8F4D30-2AE3-C061-B366-FE89465F5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359B9-C681-1244-BCA5-BBEFF73DAE82}" type="datetimeFigureOut">
              <a:rPr lang="en-US" smtClean="0"/>
              <a:t>3/18/26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1246D0-1C39-2DBE-0596-A6EF7531A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DEFA1F-731F-4623-D06C-705390CE2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16A59-6EC8-E245-8CEF-8EA9E46AB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246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E09EA-44D4-42E5-2D7A-15CFBF12D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7F6CA-38B9-7E7D-F46C-4802A0D2B5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2FAA60-CD32-F5CD-7C2B-CF45BC91B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641CA-FAFE-6D45-9172-2D82211255B3}" type="datetimeFigureOut">
              <a:rPr lang="en-US" smtClean="0"/>
              <a:t>3/18/26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B081AB-00D6-3AEB-13EA-D73347C07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4C5F51-B79A-4F47-77C4-D013C5F53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49FC8-DDF8-0B49-928F-C9B56C249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7240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A65BC-91AE-0C45-7F73-56980CC01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FA231B-8CAD-C579-39F8-EEB68CF5B1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72A1CA-23DB-2770-5D56-9501D29CC9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EEDD2E-0CA6-0008-6D9F-906D8431B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359B9-C681-1244-BCA5-BBEFF73DAE82}" type="datetimeFigureOut">
              <a:rPr lang="en-US" smtClean="0"/>
              <a:t>3/18/26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B743A4-E62B-5910-DA42-2CA724DD5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8BE47-3E73-6165-296C-7451202DB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16A59-6EC8-E245-8CEF-8EA9E46AB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668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8979F-6D87-1BD4-376A-A2A290056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0720EC-DAC3-F115-9404-70F150DCF1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6A10D1-84C5-141B-BC62-49EC498EE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359B9-C681-1244-BCA5-BBEFF73DAE82}" type="datetimeFigureOut">
              <a:rPr lang="en-US" smtClean="0"/>
              <a:t>3/18/26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50DEA-C415-A5F4-4ABE-76A54D2F2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1D480A-E46A-A7A0-DE8D-52D355D44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16A59-6EC8-E245-8CEF-8EA9E46AB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4147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E522BE-1924-7EB9-43AA-B7F17F5C42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2FC8C6-1C67-456F-44A0-AED353C5E8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5DE6CD-BEA0-AB8C-3D8B-4638716B7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359B9-C681-1244-BCA5-BBEFF73DAE82}" type="datetimeFigureOut">
              <a:rPr lang="en-US" smtClean="0"/>
              <a:t>3/18/26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3B154-8209-766B-B322-CD603934F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C7A5DE-3FD0-B1A6-5A6E-DC558F032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16A59-6EC8-E245-8CEF-8EA9E46AB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7315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57BB4-7BB1-7BBA-1FCC-0601DA279F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326813-E6FE-C64A-DE2C-D5373CF29A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223871-47D1-5A58-8FC8-42744F3EE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359B9-C681-1244-BCA5-BBEFF73DAE82}" type="datetimeFigureOut">
              <a:rPr lang="en-US" smtClean="0"/>
              <a:t>3/18/26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7E3526-70D4-1DAB-7FB7-BDB3F312E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B02E1-B77C-C17C-5B3C-5F31948D7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16A59-6EC8-E245-8CEF-8EA9E46AB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2196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482A4-A83B-B1CB-8951-0D79D9CFE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0E204F-38CC-4C72-5ADA-20C68BFCC7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2E6A0-E130-56BA-BB6A-5A0886520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359B9-C681-1244-BCA5-BBEFF73DAE82}" type="datetimeFigureOut">
              <a:rPr lang="en-US" smtClean="0"/>
              <a:t>3/18/26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AC5D2-1E89-90C9-AF7B-CC79D6721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E4F600-3DA8-3244-BA0B-CAC3800B1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16A59-6EC8-E245-8CEF-8EA9E46AB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3049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B0B2D-CD92-AD20-5E81-C9B54284A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0B151E-C6FA-D19D-C90E-936A9942A7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0CB805-6164-C182-CA36-84E6B0E2E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359B9-C681-1244-BCA5-BBEFF73DAE82}" type="datetimeFigureOut">
              <a:rPr lang="en-US" smtClean="0"/>
              <a:t>3/18/26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3D548D-22E4-A793-A147-627576C20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C14B11-50BE-0A91-507D-D837693D6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16A59-6EC8-E245-8CEF-8EA9E46AB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3363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4085D-6C48-6CDE-5A9D-0BF83A6D0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E53F3-C2E0-E865-2EF4-872400F50E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0E6833-6156-CDB0-53E6-668988D4A2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BD18E9-4D92-19D7-0091-1B0C8AC74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359B9-C681-1244-BCA5-BBEFF73DAE82}" type="datetimeFigureOut">
              <a:rPr lang="en-US" smtClean="0"/>
              <a:t>3/18/26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8D6F4E-9807-EB5D-1840-F9211A9DF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4EB23F-F773-20B4-252A-ADAD40931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16A59-6EC8-E245-8CEF-8EA9E46AB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83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5D0DA-4167-0A5F-30CC-E2A019F7A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F2E624-31B0-D14A-4C57-578445FCE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9564E-EC47-D3F2-889C-0260ADC0B5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1BB7BE-9ED6-2738-D288-149928748E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88015B-0FBC-697D-5831-32E22F307B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4CC1D4-6C0A-51EB-71B4-88D93E8D7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359B9-C681-1244-BCA5-BBEFF73DAE82}" type="datetimeFigureOut">
              <a:rPr lang="en-US" smtClean="0"/>
              <a:t>3/18/26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CB8FA1-5883-966C-A722-8A9A9B938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19D61D-B2CF-0395-5AEA-5EED9F496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16A59-6EC8-E245-8CEF-8EA9E46AB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8231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D2B8E-5047-89A8-6C25-27518475D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C23A2E-EE54-03C8-B076-070DCC4CA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359B9-C681-1244-BCA5-BBEFF73DAE82}" type="datetimeFigureOut">
              <a:rPr lang="en-US" smtClean="0"/>
              <a:t>3/18/26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4F4D01-ABF2-16B8-8B0C-FBF1ED37C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02E9B8-58E3-5ACC-C21B-5A5D1610A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16A59-6EC8-E245-8CEF-8EA9E46AB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690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9341A5-1D3B-999C-608A-66509AB57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359B9-C681-1244-BCA5-BBEFF73DAE82}" type="datetimeFigureOut">
              <a:rPr lang="en-US" smtClean="0"/>
              <a:t>3/18/26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868FC7-255C-D920-9AF6-CFB4848AB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69630B-DB5F-2A73-1CF9-EB7DA3EE9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16A59-6EC8-E245-8CEF-8EA9E46AB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330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913BA-052C-DAD5-C674-FCBFA8402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285547-082D-ED32-9CA5-A61696D2E4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5E7BE0-88F2-5BC7-3D0B-CD0153553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641CA-FAFE-6D45-9172-2D82211255B3}" type="datetimeFigureOut">
              <a:rPr lang="en-US" smtClean="0"/>
              <a:t>3/18/26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270FD-9AD1-8C37-4AF5-89F3D2D9C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E6E912-5FF8-80E7-50E4-89C16E29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49FC8-DDF8-0B49-928F-C9B56C249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340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E7492-D72D-3575-3BC8-1897563F6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ED486D-47D9-4614-A747-1D487D4C7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9AA3EE-4935-EF30-8BD9-BF75620164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8F4D30-2AE3-C061-B366-FE89465F5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359B9-C681-1244-BCA5-BBEFF73DAE82}" type="datetimeFigureOut">
              <a:rPr lang="en-US" smtClean="0"/>
              <a:t>3/18/26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1246D0-1C39-2DBE-0596-A6EF7531A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DEFA1F-731F-4623-D06C-705390CE2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16A59-6EC8-E245-8CEF-8EA9E46AB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720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A65BC-91AE-0C45-7F73-56980CC01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FA231B-8CAD-C579-39F8-EEB68CF5B1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72A1CA-23DB-2770-5D56-9501D29CC9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EEDD2E-0CA6-0008-6D9F-906D8431B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359B9-C681-1244-BCA5-BBEFF73DAE82}" type="datetimeFigureOut">
              <a:rPr lang="en-US" smtClean="0"/>
              <a:t>3/18/26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B743A4-E62B-5910-DA42-2CA724DD5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8BE47-3E73-6165-296C-7451202DB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16A59-6EC8-E245-8CEF-8EA9E46AB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3832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8979F-6D87-1BD4-376A-A2A290056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0720EC-DAC3-F115-9404-70F150DCF1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6A10D1-84C5-141B-BC62-49EC498EE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359B9-C681-1244-BCA5-BBEFF73DAE82}" type="datetimeFigureOut">
              <a:rPr lang="en-US" smtClean="0"/>
              <a:t>3/18/26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50DEA-C415-A5F4-4ABE-76A54D2F2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1D480A-E46A-A7A0-DE8D-52D355D44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16A59-6EC8-E245-8CEF-8EA9E46AB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7683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E522BE-1924-7EB9-43AA-B7F17F5C42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2FC8C6-1C67-456F-44A0-AED353C5E8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5DE6CD-BEA0-AB8C-3D8B-4638716B7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359B9-C681-1244-BCA5-BBEFF73DAE82}" type="datetimeFigureOut">
              <a:rPr lang="en-US" smtClean="0"/>
              <a:t>3/18/26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3B154-8209-766B-B322-CD603934F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C7A5DE-3FD0-B1A6-5A6E-DC558F032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16A59-6EC8-E245-8CEF-8EA9E46AB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735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EEE49-D770-8F11-E816-EEDF5AEE8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B4A59-B2F9-DBE7-F216-564064ABB7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BBA8A3-1AF5-5BD7-5342-9BE356FC4A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AEADFD-8666-102D-7196-A9EC47BAC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641CA-FAFE-6D45-9172-2D82211255B3}" type="datetimeFigureOut">
              <a:rPr lang="en-US" smtClean="0"/>
              <a:t>3/18/26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BC5EA5-743F-5F6B-9E7F-0B854735E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DB0C96-CBD4-0788-13F0-A3EBBD136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49FC8-DDF8-0B49-928F-C9B56C249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892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BF019-5262-1B17-4D0F-4AB4D0CDD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EABBEE-1B83-6437-44BA-BD08E087D7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57558E-4B66-1946-BAD6-79F07E6AA1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1A8A59-C2B9-3515-53AC-1BBC94BEA6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8E5EA6-040A-5E31-AC7C-3BF52DE3E1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FAF29B-E24F-8A61-2645-9B823AA28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641CA-FAFE-6D45-9172-2D82211255B3}" type="datetimeFigureOut">
              <a:rPr lang="en-US" smtClean="0"/>
              <a:t>3/18/26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F27BFA-1685-DB4D-E983-634C956E6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D434FA-33C4-F3D4-759F-43444AE80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49FC8-DDF8-0B49-928F-C9B56C249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649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159A8-57E6-E5DC-B9D5-067CF49A5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A5FA6D-37A7-878A-26D1-56791192B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641CA-FAFE-6D45-9172-2D82211255B3}" type="datetimeFigureOut">
              <a:rPr lang="en-US" smtClean="0"/>
              <a:t>3/18/26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C38B15-7587-32F1-1AEE-21C143018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D2B194-2757-B6B6-6D1E-6D687E8C7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49FC8-DDF8-0B49-928F-C9B56C249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809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0FCF45-4505-DB91-0644-488BB313B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641CA-FAFE-6D45-9172-2D82211255B3}" type="datetimeFigureOut">
              <a:rPr lang="en-US" smtClean="0"/>
              <a:t>3/18/26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42EDD0-9D44-411F-E885-32CEDC1B4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7D9CA5-0CCB-8FE0-AF47-7214EAFFF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49FC8-DDF8-0B49-928F-C9B56C249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205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17CB7-0145-AF70-7762-FC502D747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244AF-CE69-16F5-EB45-A704274EC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8E3B5F-1DC9-00AB-5C01-18A0565006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3D2BA7-D968-0CA1-BD4F-D6678BA62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641CA-FAFE-6D45-9172-2D82211255B3}" type="datetimeFigureOut">
              <a:rPr lang="en-US" smtClean="0"/>
              <a:t>3/18/26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B84513-C856-6ADA-B8E4-7F911AF9F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82F2AB-2F64-1EA3-3C96-921242BA8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49FC8-DDF8-0B49-928F-C9B56C249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137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E8F1C-99A0-1F94-2D5B-367BF9D00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9EE160-577F-373A-9FA6-C9E52A9B4E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63C6F2-4DA8-630A-A02B-9AB90A6C4C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298DF4-2DE0-EA39-74A8-2AAD8E254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641CA-FAFE-6D45-9172-2D82211255B3}" type="datetimeFigureOut">
              <a:rPr lang="en-US" smtClean="0"/>
              <a:t>3/18/26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14F1BE-3BB2-9866-931E-92427F1BB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528336-797A-4E5E-E29A-6EDED0A2E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49FC8-DDF8-0B49-928F-C9B56C249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820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7ABFEF-902D-8579-514F-2F1E4F049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C4806B-7BA8-73FD-6129-55DB841445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E32C88-4AC0-7C04-7111-AA5468561F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0641CA-FAFE-6D45-9172-2D82211255B3}" type="datetimeFigureOut">
              <a:rPr lang="en-US" smtClean="0"/>
              <a:t>3/18/26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203F0-7844-1768-07DD-81D812CA7A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6CAB2-7ED0-3E09-D5FC-0595E310D2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B49FC8-DDF8-0B49-928F-C9B56C249885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9934AB-333A-73AA-F7ED-3C92E78707E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146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6AE2D3-ACDF-33DA-9050-3370512FE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50B4B8-8514-1051-B310-7C7E75AFC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FEF582-F48F-D80D-0A64-EFF97D6910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0359B9-C681-1244-BCA5-BBEFF73DAE82}" type="datetimeFigureOut">
              <a:rPr lang="en-US" smtClean="0"/>
              <a:t>3/18/26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81538E-7825-FAF9-1F71-AB710B76C7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707BF8-C538-67C2-34BD-E2FB9BAF0E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016A59-6EC8-E245-8CEF-8EA9E46AB27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93BB97-5427-EBF2-FFC6-1DB8786CBD5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16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6AE2D3-ACDF-33DA-9050-3370512FE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50B4B8-8514-1051-B310-7C7E75AFC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FEF582-F48F-D80D-0A64-EFF97D6910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0359B9-C681-1244-BCA5-BBEFF73DAE82}" type="datetimeFigureOut">
              <a:rPr lang="en-US" smtClean="0"/>
              <a:t>3/18/26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81538E-7825-FAF9-1F71-AB710B76C7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707BF8-C538-67C2-34BD-E2FB9BAF0E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016A59-6EC8-E245-8CEF-8EA9E46AB27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93BB97-5427-EBF2-FFC6-1DB8786CBD5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30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E66B4-3085-1B68-5059-694E62B98A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10845" y="2764669"/>
            <a:ext cx="6403488" cy="1328661"/>
          </a:xfrm>
        </p:spPr>
        <p:txBody>
          <a:bodyPr/>
          <a:lstStyle/>
          <a:p>
            <a:endParaRPr lang="en-US" b="1" dirty="0">
              <a:solidFill>
                <a:schemeClr val="bg1"/>
              </a:solidFill>
              <a:effectLst>
                <a:outerShdw blurRad="508647" dist="38100" dir="2700000" algn="tl" rotWithShape="0">
                  <a:prstClr val="black">
                    <a:alpha val="40000"/>
                  </a:prstClr>
                </a:outerShdw>
              </a:effectLst>
              <a:latin typeface="Adelle Sans" pitchFamily="2" charset="77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465FA7-D2EB-B1E2-B492-0D1BD4F4FB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10844" y="4357172"/>
            <a:ext cx="6403487" cy="1103971"/>
          </a:xfrm>
        </p:spPr>
        <p:txBody>
          <a:bodyPr/>
          <a:lstStyle/>
          <a:p>
            <a:endParaRPr lang="en-US" b="1" dirty="0">
              <a:solidFill>
                <a:schemeClr val="bg1"/>
              </a:solidFill>
              <a:latin typeface="Adelle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57281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510AA-E664-592C-BF5B-5E5E8F85FF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b="1" dirty="0">
              <a:solidFill>
                <a:srgbClr val="002060"/>
              </a:solidFill>
              <a:latin typeface="Adelle Sans" pitchFamily="2" charset="77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2D3B55-BDC7-79B9-326E-3654AF619D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b="1" dirty="0">
              <a:solidFill>
                <a:srgbClr val="002060"/>
              </a:solidFill>
              <a:latin typeface="Adelle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93314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A3FD2-C7A8-8E26-409B-59163C621B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36414" y="1123722"/>
            <a:ext cx="5574535" cy="3080306"/>
          </a:xfrm>
        </p:spPr>
        <p:txBody>
          <a:bodyPr/>
          <a:lstStyle/>
          <a:p>
            <a:endParaRPr lang="en-US" b="1" dirty="0">
              <a:solidFill>
                <a:srgbClr val="002060"/>
              </a:solidFill>
              <a:latin typeface="Adelle Sans" pitchFamily="2" charset="77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52BFED-FACB-63AC-7E8E-4A595B84C5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2474" y="4571523"/>
            <a:ext cx="9144000" cy="1655762"/>
          </a:xfrm>
        </p:spPr>
        <p:txBody>
          <a:bodyPr/>
          <a:lstStyle/>
          <a:p>
            <a:endParaRPr lang="en-US" b="1" dirty="0">
              <a:solidFill>
                <a:srgbClr val="002060"/>
              </a:solidFill>
              <a:latin typeface="Adelle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292167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A5E9B61B-C1D4-1244-8993-6DBD345AE918}" vid="{43E58171-F631-3848-B322-159C83540026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A5E9B61B-C1D4-1244-8993-6DBD345AE918}" vid="{D5BB6609-ACE7-2B4A-82B6-5D0FA4725AA6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A5E9B61B-C1D4-1244-8993-6DBD345AE918}" vid="{0C24FA7F-6686-6D43-9241-E6E9FB3F8FCC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a0bef17-26ed-411d-baf7-5eebe850c537" xsi:nil="true"/>
    <Time xmlns="8a36f93f-62a5-4d8f-8acb-f5a620604acb" xsi:nil="true"/>
    <lcf76f155ced4ddcb4097134ff3c332f xmlns="8a36f93f-62a5-4d8f-8acb-f5a620604acb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93E671157D044E95F0162E28733D58" ma:contentTypeVersion="20" ma:contentTypeDescription="Create a new document." ma:contentTypeScope="" ma:versionID="57af1a393b9163d937a2abcef5845efb">
  <xsd:schema xmlns:xsd="http://www.w3.org/2001/XMLSchema" xmlns:xs="http://www.w3.org/2001/XMLSchema" xmlns:p="http://schemas.microsoft.com/office/2006/metadata/properties" xmlns:ns2="8a36f93f-62a5-4d8f-8acb-f5a620604acb" xmlns:ns3="fa0bef17-26ed-411d-baf7-5eebe850c537" targetNamespace="http://schemas.microsoft.com/office/2006/metadata/properties" ma:root="true" ma:fieldsID="ecb041ac7d5910f608340d94391db88c" ns2:_="" ns3:_="">
    <xsd:import namespace="8a36f93f-62a5-4d8f-8acb-f5a620604acb"/>
    <xsd:import namespace="fa0bef17-26ed-411d-baf7-5eebe850c53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Time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36f93f-62a5-4d8f-8acb-f5a620604a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56817e45-ca6e-4c38-b674-2708a80477e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Time" ma:index="26" nillable="true" ma:displayName="Time" ma:format="DateOnly" ma:internalName="Time">
      <xsd:simpleType>
        <xsd:restriction base="dms:DateTim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0bef17-26ed-411d-baf7-5eebe850c53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3ddb322-5dfc-4bf7-93cf-1918cc21cda2}" ma:internalName="TaxCatchAll" ma:showField="CatchAllData" ma:web="fa0bef17-26ed-411d-baf7-5eebe850c53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C9E73D0-0D19-4380-B09A-3E0692CAEAAE}">
  <ds:schemaRefs>
    <ds:schemaRef ds:uri="http://schemas.microsoft.com/office/2006/metadata/properties"/>
    <ds:schemaRef ds:uri="http://schemas.microsoft.com/office/infopath/2007/PartnerControls"/>
    <ds:schemaRef ds:uri="fa0bef17-26ed-411d-baf7-5eebe850c537"/>
    <ds:schemaRef ds:uri="8a36f93f-62a5-4d8f-8acb-f5a620604acb"/>
  </ds:schemaRefs>
</ds:datastoreItem>
</file>

<file path=customXml/itemProps2.xml><?xml version="1.0" encoding="utf-8"?>
<ds:datastoreItem xmlns:ds="http://schemas.openxmlformats.org/officeDocument/2006/customXml" ds:itemID="{AC94E5C1-AB9A-4CED-BD08-43627AFE279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66B5F80-FC53-4429-BB48-FCE595E639E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a36f93f-62a5-4d8f-8acb-f5a620604acb"/>
    <ds:schemaRef ds:uri="fa0bef17-26ed-411d-baf7-5eebe850c5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Macintosh PowerPoint</Application>
  <PresentationFormat>Widescreen</PresentationFormat>
  <Paragraphs>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Adelle Sans</vt:lpstr>
      <vt:lpstr>Arial</vt:lpstr>
      <vt:lpstr>Calibri</vt:lpstr>
      <vt:lpstr>Calibri Light</vt:lpstr>
      <vt:lpstr>Office Theme</vt:lpstr>
      <vt:lpstr>Custom Design</vt:lpstr>
      <vt:lpstr>1_Custom Design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Brandi Handres</dc:creator>
  <cp:lastModifiedBy>Brandi Handres</cp:lastModifiedBy>
  <cp:revision>1</cp:revision>
  <dcterms:created xsi:type="dcterms:W3CDTF">2026-03-18T13:02:06Z</dcterms:created>
  <dcterms:modified xsi:type="dcterms:W3CDTF">2026-03-18T13:02:25Z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0x0101007693E671157D044E95F0162E28733D58</vt:lpwstr>
  </property>
</Properties>
</file>