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9"/>
  </p:notesMasterIdLst>
  <p:sldIdLst>
    <p:sldId id="258" r:id="rId3"/>
    <p:sldId id="259" r:id="rId4"/>
    <p:sldId id="273" r:id="rId5"/>
    <p:sldId id="270" r:id="rId6"/>
    <p:sldId id="274" r:id="rId7"/>
    <p:sldId id="260" r:id="rId8"/>
    <p:sldId id="261" r:id="rId9"/>
    <p:sldId id="275" r:id="rId10"/>
    <p:sldId id="256" r:id="rId11"/>
    <p:sldId id="262" r:id="rId12"/>
    <p:sldId id="263" r:id="rId13"/>
    <p:sldId id="264" r:id="rId14"/>
    <p:sldId id="574" r:id="rId15"/>
    <p:sldId id="265" r:id="rId16"/>
    <p:sldId id="266" r:id="rId17"/>
    <p:sldId id="267" r:id="rId18"/>
    <p:sldId id="276" r:id="rId19"/>
    <p:sldId id="271" r:id="rId20"/>
    <p:sldId id="272" r:id="rId21"/>
    <p:sldId id="579" r:id="rId22"/>
    <p:sldId id="578" r:id="rId23"/>
    <p:sldId id="580" r:id="rId24"/>
    <p:sldId id="582" r:id="rId25"/>
    <p:sldId id="277" r:id="rId26"/>
    <p:sldId id="289" r:id="rId27"/>
    <p:sldId id="523" r:id="rId28"/>
    <p:sldId id="524" r:id="rId29"/>
    <p:sldId id="562" r:id="rId30"/>
    <p:sldId id="531" r:id="rId31"/>
    <p:sldId id="528" r:id="rId32"/>
    <p:sldId id="537" r:id="rId33"/>
    <p:sldId id="539" r:id="rId34"/>
    <p:sldId id="538" r:id="rId35"/>
    <p:sldId id="565" r:id="rId36"/>
    <p:sldId id="529" r:id="rId37"/>
    <p:sldId id="556" r:id="rId38"/>
    <p:sldId id="553" r:id="rId39"/>
    <p:sldId id="544" r:id="rId40"/>
    <p:sldId id="569" r:id="rId41"/>
    <p:sldId id="555" r:id="rId42"/>
    <p:sldId id="570" r:id="rId43"/>
    <p:sldId id="573" r:id="rId44"/>
    <p:sldId id="257" r:id="rId45"/>
    <p:sldId id="575" r:id="rId46"/>
    <p:sldId id="576" r:id="rId47"/>
    <p:sldId id="571" r:id="rId48"/>
    <p:sldId id="583" r:id="rId49"/>
    <p:sldId id="584" r:id="rId50"/>
    <p:sldId id="585" r:id="rId51"/>
    <p:sldId id="586" r:id="rId52"/>
    <p:sldId id="587" r:id="rId53"/>
    <p:sldId id="588" r:id="rId54"/>
    <p:sldId id="572" r:id="rId55"/>
    <p:sldId id="268" r:id="rId56"/>
    <p:sldId id="269" r:id="rId57"/>
    <p:sldId id="577" r:id="rId58"/>
  </p:sldIdLst>
  <p:sldSz cx="12192000" cy="6858000"/>
  <p:notesSz cx="7086600" cy="93726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6D6A3-D08F-4FAD-B9AB-81CB555D249F}" v="46" dt="2025-04-22T17:28:31.593"/>
    <p1510:client id="{AE7F5DAD-02E1-2621-6FC2-FAE756C7EBD6}" v="65" dt="2025-04-21T22:21:22.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3C362A-82F2-4686-82B1-09F1AD282D9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13BFC21-A9D4-40CC-9620-5E6FE91FAD10}">
      <dgm:prSet/>
      <dgm:spPr/>
      <dgm:t>
        <a:bodyPr/>
        <a:lstStyle/>
        <a:p>
          <a:r>
            <a:rPr lang="en-US"/>
            <a:t>Professional Development Access Anytime, Anywhere</a:t>
          </a:r>
        </a:p>
      </dgm:t>
    </dgm:pt>
    <dgm:pt modelId="{DE2B3B86-B5C0-4B01-B0B7-18BDC5CFB414}" type="parTrans" cxnId="{888AB6C0-A2BE-453E-8EF2-E11684D6E0E5}">
      <dgm:prSet/>
      <dgm:spPr/>
      <dgm:t>
        <a:bodyPr/>
        <a:lstStyle/>
        <a:p>
          <a:endParaRPr lang="en-US"/>
        </a:p>
      </dgm:t>
    </dgm:pt>
    <dgm:pt modelId="{52222DC5-FFB0-4A6A-8D07-6498EEDE24DF}" type="sibTrans" cxnId="{888AB6C0-A2BE-453E-8EF2-E11684D6E0E5}">
      <dgm:prSet/>
      <dgm:spPr/>
      <dgm:t>
        <a:bodyPr/>
        <a:lstStyle/>
        <a:p>
          <a:endParaRPr lang="en-US"/>
        </a:p>
      </dgm:t>
    </dgm:pt>
    <dgm:pt modelId="{D656BF70-93B8-4DA4-B09E-0ADB947855AF}">
      <dgm:prSet/>
      <dgm:spPr/>
      <dgm:t>
        <a:bodyPr/>
        <a:lstStyle/>
        <a:p>
          <a:r>
            <a:rPr lang="en-US"/>
            <a:t>CTE-Focused Content</a:t>
          </a:r>
        </a:p>
      </dgm:t>
    </dgm:pt>
    <dgm:pt modelId="{CCA5B176-6F25-4F98-97EF-EC4C5C8EF6EF}" type="parTrans" cxnId="{E17B642B-2F46-4F90-9FB4-FB2A9D5CE782}">
      <dgm:prSet/>
      <dgm:spPr/>
      <dgm:t>
        <a:bodyPr/>
        <a:lstStyle/>
        <a:p>
          <a:endParaRPr lang="en-US"/>
        </a:p>
      </dgm:t>
    </dgm:pt>
    <dgm:pt modelId="{EC2D42E6-CB32-46AC-A187-B0374B333D7A}" type="sibTrans" cxnId="{E17B642B-2F46-4F90-9FB4-FB2A9D5CE782}">
      <dgm:prSet/>
      <dgm:spPr/>
      <dgm:t>
        <a:bodyPr/>
        <a:lstStyle/>
        <a:p>
          <a:endParaRPr lang="en-US"/>
        </a:p>
      </dgm:t>
    </dgm:pt>
    <dgm:pt modelId="{C31D4B85-4257-4AF2-BDE9-919427F45DCB}">
      <dgm:prSet/>
      <dgm:spPr/>
      <dgm:t>
        <a:bodyPr/>
        <a:lstStyle/>
        <a:p>
          <a:r>
            <a:rPr lang="en-US"/>
            <a:t>Affordable, Scalable Training</a:t>
          </a:r>
        </a:p>
      </dgm:t>
    </dgm:pt>
    <dgm:pt modelId="{9C095B27-92F2-4C4F-9F56-029A42AAE433}" type="parTrans" cxnId="{4C9CDDF0-1630-48AA-B7E3-4CC2065BBF97}">
      <dgm:prSet/>
      <dgm:spPr/>
      <dgm:t>
        <a:bodyPr/>
        <a:lstStyle/>
        <a:p>
          <a:endParaRPr lang="en-US"/>
        </a:p>
      </dgm:t>
    </dgm:pt>
    <dgm:pt modelId="{39A4654B-032A-49D9-9BBA-0F8E0FE8AB30}" type="sibTrans" cxnId="{4C9CDDF0-1630-48AA-B7E3-4CC2065BBF97}">
      <dgm:prSet/>
      <dgm:spPr/>
      <dgm:t>
        <a:bodyPr/>
        <a:lstStyle/>
        <a:p>
          <a:endParaRPr lang="en-US"/>
        </a:p>
      </dgm:t>
    </dgm:pt>
    <dgm:pt modelId="{3AD70D8B-F93E-4914-B1F7-A9C8587EA132}">
      <dgm:prSet/>
      <dgm:spPr/>
      <dgm:t>
        <a:bodyPr/>
        <a:lstStyle/>
        <a:p>
          <a:r>
            <a:rPr lang="en-US"/>
            <a:t>Consistent Quality Across the State</a:t>
          </a:r>
        </a:p>
      </dgm:t>
    </dgm:pt>
    <dgm:pt modelId="{27945725-4673-4EC8-9CAA-80B405251729}" type="parTrans" cxnId="{E0A93614-92BD-410F-B53E-50140CFF50E3}">
      <dgm:prSet/>
      <dgm:spPr/>
      <dgm:t>
        <a:bodyPr/>
        <a:lstStyle/>
        <a:p>
          <a:endParaRPr lang="en-US"/>
        </a:p>
      </dgm:t>
    </dgm:pt>
    <dgm:pt modelId="{DF6AEAD4-1FBB-4752-9046-7A9A325CEC4A}" type="sibTrans" cxnId="{E0A93614-92BD-410F-B53E-50140CFF50E3}">
      <dgm:prSet/>
      <dgm:spPr/>
      <dgm:t>
        <a:bodyPr/>
        <a:lstStyle/>
        <a:p>
          <a:endParaRPr lang="en-US"/>
        </a:p>
      </dgm:t>
    </dgm:pt>
    <dgm:pt modelId="{DD7755F1-DA45-40F1-A133-49E37A7BD398}">
      <dgm:prSet/>
      <dgm:spPr/>
      <dgm:t>
        <a:bodyPr/>
        <a:lstStyle/>
        <a:p>
          <a:r>
            <a:rPr lang="en-US"/>
            <a:t>Support for New and Veteran Teachers</a:t>
          </a:r>
        </a:p>
      </dgm:t>
    </dgm:pt>
    <dgm:pt modelId="{31EB9F31-2BE8-49DA-81E5-8F0C0A5AF89E}" type="parTrans" cxnId="{05933D67-F2CB-484A-A3B6-9D55ADF04F91}">
      <dgm:prSet/>
      <dgm:spPr/>
      <dgm:t>
        <a:bodyPr/>
        <a:lstStyle/>
        <a:p>
          <a:endParaRPr lang="en-US"/>
        </a:p>
      </dgm:t>
    </dgm:pt>
    <dgm:pt modelId="{2E0AADD4-0975-41B5-A54B-61FDBE18757E}" type="sibTrans" cxnId="{05933D67-F2CB-484A-A3B6-9D55ADF04F91}">
      <dgm:prSet/>
      <dgm:spPr/>
      <dgm:t>
        <a:bodyPr/>
        <a:lstStyle/>
        <a:p>
          <a:endParaRPr lang="en-US"/>
        </a:p>
      </dgm:t>
    </dgm:pt>
    <dgm:pt modelId="{3765ACF7-CE27-458B-918B-BCBBEE7B8AC3}">
      <dgm:prSet/>
      <dgm:spPr/>
      <dgm:t>
        <a:bodyPr/>
        <a:lstStyle/>
        <a:p>
          <a:r>
            <a:rPr lang="en-US"/>
            <a:t>Leadership Development</a:t>
          </a:r>
        </a:p>
      </dgm:t>
    </dgm:pt>
    <dgm:pt modelId="{FD3077CB-8810-4926-BAA2-AEC800FDFFB8}" type="parTrans" cxnId="{4D9A55DE-3511-45BD-8319-D852B5A1AA00}">
      <dgm:prSet/>
      <dgm:spPr/>
      <dgm:t>
        <a:bodyPr/>
        <a:lstStyle/>
        <a:p>
          <a:endParaRPr lang="en-US"/>
        </a:p>
      </dgm:t>
    </dgm:pt>
    <dgm:pt modelId="{478B2869-F67A-452D-B6DA-A431888F608F}" type="sibTrans" cxnId="{4D9A55DE-3511-45BD-8319-D852B5A1AA00}">
      <dgm:prSet/>
      <dgm:spPr/>
      <dgm:t>
        <a:bodyPr/>
        <a:lstStyle/>
        <a:p>
          <a:endParaRPr lang="en-US"/>
        </a:p>
      </dgm:t>
    </dgm:pt>
    <dgm:pt modelId="{F739A5CE-E2B6-4FE3-A935-554A4621256E}">
      <dgm:prSet/>
      <dgm:spPr/>
      <dgm:t>
        <a:bodyPr/>
        <a:lstStyle/>
        <a:p>
          <a:r>
            <a:rPr lang="en-US"/>
            <a:t>Micro-Credentials and Certificates</a:t>
          </a:r>
        </a:p>
      </dgm:t>
    </dgm:pt>
    <dgm:pt modelId="{F30EAA47-8AE1-4AE6-9DBF-93565044AF0E}" type="parTrans" cxnId="{7A93FC3C-3995-465B-BC9D-3B106CA5569E}">
      <dgm:prSet/>
      <dgm:spPr/>
      <dgm:t>
        <a:bodyPr/>
        <a:lstStyle/>
        <a:p>
          <a:endParaRPr lang="en-US"/>
        </a:p>
      </dgm:t>
    </dgm:pt>
    <dgm:pt modelId="{C2DC99EA-CC25-46EB-8D6E-D3776373AC66}" type="sibTrans" cxnId="{7A93FC3C-3995-465B-BC9D-3B106CA5569E}">
      <dgm:prSet/>
      <dgm:spPr/>
      <dgm:t>
        <a:bodyPr/>
        <a:lstStyle/>
        <a:p>
          <a:endParaRPr lang="en-US"/>
        </a:p>
      </dgm:t>
    </dgm:pt>
    <dgm:pt modelId="{0C6B59D3-41B6-4CC6-8236-890A1C08B9A5}">
      <dgm:prSet/>
      <dgm:spPr/>
      <dgm:t>
        <a:bodyPr/>
        <a:lstStyle/>
        <a:p>
          <a:r>
            <a:rPr lang="en-US"/>
            <a:t>Equity and Access</a:t>
          </a:r>
        </a:p>
      </dgm:t>
    </dgm:pt>
    <dgm:pt modelId="{FB8B5D8C-5F2E-4026-B990-9BD88D0AF2DE}" type="parTrans" cxnId="{5A24EFA9-98BD-4DF3-83BB-F76789AF7E2C}">
      <dgm:prSet/>
      <dgm:spPr/>
      <dgm:t>
        <a:bodyPr/>
        <a:lstStyle/>
        <a:p>
          <a:endParaRPr lang="en-US"/>
        </a:p>
      </dgm:t>
    </dgm:pt>
    <dgm:pt modelId="{CB12F11C-F4D8-4745-8BD0-F0A93C2709DD}" type="sibTrans" cxnId="{5A24EFA9-98BD-4DF3-83BB-F76789AF7E2C}">
      <dgm:prSet/>
      <dgm:spPr/>
      <dgm:t>
        <a:bodyPr/>
        <a:lstStyle/>
        <a:p>
          <a:endParaRPr lang="en-US"/>
        </a:p>
      </dgm:t>
    </dgm:pt>
    <dgm:pt modelId="{1AB16D95-1750-493A-AB07-945E4522F340}">
      <dgm:prSet/>
      <dgm:spPr/>
      <dgm:t>
        <a:bodyPr/>
        <a:lstStyle/>
        <a:p>
          <a:r>
            <a:rPr lang="en-US"/>
            <a:t>Aligns with Perkins V Goals</a:t>
          </a:r>
        </a:p>
      </dgm:t>
    </dgm:pt>
    <dgm:pt modelId="{D00C6922-E4D0-4E50-A764-D5069FBA4C8C}" type="parTrans" cxnId="{078FDD0C-563A-4D6C-87BE-5E2FC5B41CDF}">
      <dgm:prSet/>
      <dgm:spPr/>
      <dgm:t>
        <a:bodyPr/>
        <a:lstStyle/>
        <a:p>
          <a:endParaRPr lang="en-US"/>
        </a:p>
      </dgm:t>
    </dgm:pt>
    <dgm:pt modelId="{227D11D8-45FC-499F-8A71-E3148FA10B16}" type="sibTrans" cxnId="{078FDD0C-563A-4D6C-87BE-5E2FC5B41CDF}">
      <dgm:prSet/>
      <dgm:spPr/>
      <dgm:t>
        <a:bodyPr/>
        <a:lstStyle/>
        <a:p>
          <a:endParaRPr lang="en-US"/>
        </a:p>
      </dgm:t>
    </dgm:pt>
    <dgm:pt modelId="{A23F0CBA-0153-4CD4-A441-3594DC7716D8}">
      <dgm:prSet/>
      <dgm:spPr/>
      <dgm:t>
        <a:bodyPr/>
        <a:lstStyle/>
        <a:p>
          <a:r>
            <a:rPr lang="en-US"/>
            <a:t>Data and Reproting</a:t>
          </a:r>
        </a:p>
      </dgm:t>
    </dgm:pt>
    <dgm:pt modelId="{9278A259-13C5-42A5-8086-30FB00DBAA32}" type="parTrans" cxnId="{D0EC0DAC-9E73-4844-83ED-3AC1BC3883DC}">
      <dgm:prSet/>
      <dgm:spPr/>
      <dgm:t>
        <a:bodyPr/>
        <a:lstStyle/>
        <a:p>
          <a:endParaRPr lang="en-US"/>
        </a:p>
      </dgm:t>
    </dgm:pt>
    <dgm:pt modelId="{BBB2886E-92E7-4772-B17A-D1A914C70B3C}" type="sibTrans" cxnId="{D0EC0DAC-9E73-4844-83ED-3AC1BC3883DC}">
      <dgm:prSet/>
      <dgm:spPr/>
      <dgm:t>
        <a:bodyPr/>
        <a:lstStyle/>
        <a:p>
          <a:endParaRPr lang="en-US"/>
        </a:p>
      </dgm:t>
    </dgm:pt>
    <dgm:pt modelId="{DAD60B3A-2B41-40EB-AC9F-0F0C6CC3123F}">
      <dgm:prSet/>
      <dgm:spPr/>
      <dgm:t>
        <a:bodyPr/>
        <a:lstStyle/>
        <a:p>
          <a:r>
            <a:rPr lang="en-US"/>
            <a:t>Support for Student Outcomes</a:t>
          </a:r>
        </a:p>
      </dgm:t>
    </dgm:pt>
    <dgm:pt modelId="{1EE3EB9D-1EDC-44D6-9187-DBAAC0293143}" type="parTrans" cxnId="{F381BBC5-C96E-4BDC-8125-E3D2059E91F3}">
      <dgm:prSet/>
      <dgm:spPr/>
      <dgm:t>
        <a:bodyPr/>
        <a:lstStyle/>
        <a:p>
          <a:endParaRPr lang="en-US"/>
        </a:p>
      </dgm:t>
    </dgm:pt>
    <dgm:pt modelId="{19F64E94-4A80-48F7-ABFC-58C184F14484}" type="sibTrans" cxnId="{F381BBC5-C96E-4BDC-8125-E3D2059E91F3}">
      <dgm:prSet/>
      <dgm:spPr/>
      <dgm:t>
        <a:bodyPr/>
        <a:lstStyle/>
        <a:p>
          <a:endParaRPr lang="en-US"/>
        </a:p>
      </dgm:t>
    </dgm:pt>
    <dgm:pt modelId="{32E4A395-6E0E-483E-9249-CD3D7C60DA4B}" type="pres">
      <dgm:prSet presAssocID="{D03C362A-82F2-4686-82B1-09F1AD282D93}" presName="vert0" presStyleCnt="0">
        <dgm:presLayoutVars>
          <dgm:dir/>
          <dgm:animOne val="branch"/>
          <dgm:animLvl val="lvl"/>
        </dgm:presLayoutVars>
      </dgm:prSet>
      <dgm:spPr/>
    </dgm:pt>
    <dgm:pt modelId="{1A49CDD2-4B95-428F-8CFD-05A832F72893}" type="pres">
      <dgm:prSet presAssocID="{313BFC21-A9D4-40CC-9620-5E6FE91FAD10}" presName="thickLine" presStyleLbl="alignNode1" presStyleIdx="0" presStyleCnt="11"/>
      <dgm:spPr/>
    </dgm:pt>
    <dgm:pt modelId="{F41618E7-9B88-4D2A-8E06-17494E73F20F}" type="pres">
      <dgm:prSet presAssocID="{313BFC21-A9D4-40CC-9620-5E6FE91FAD10}" presName="horz1" presStyleCnt="0"/>
      <dgm:spPr/>
    </dgm:pt>
    <dgm:pt modelId="{C3919D32-5D97-4FC6-9AAB-BB1A6B71FA4E}" type="pres">
      <dgm:prSet presAssocID="{313BFC21-A9D4-40CC-9620-5E6FE91FAD10}" presName="tx1" presStyleLbl="revTx" presStyleIdx="0" presStyleCnt="11"/>
      <dgm:spPr/>
    </dgm:pt>
    <dgm:pt modelId="{65380987-7F63-47B6-A170-2B01B8894C36}" type="pres">
      <dgm:prSet presAssocID="{313BFC21-A9D4-40CC-9620-5E6FE91FAD10}" presName="vert1" presStyleCnt="0"/>
      <dgm:spPr/>
    </dgm:pt>
    <dgm:pt modelId="{0A87A71A-E0E1-4FF1-A2D0-4B2E46F2C197}" type="pres">
      <dgm:prSet presAssocID="{D656BF70-93B8-4DA4-B09E-0ADB947855AF}" presName="thickLine" presStyleLbl="alignNode1" presStyleIdx="1" presStyleCnt="11"/>
      <dgm:spPr/>
    </dgm:pt>
    <dgm:pt modelId="{09EBE498-B311-44BC-AB9E-DE16CE322BC3}" type="pres">
      <dgm:prSet presAssocID="{D656BF70-93B8-4DA4-B09E-0ADB947855AF}" presName="horz1" presStyleCnt="0"/>
      <dgm:spPr/>
    </dgm:pt>
    <dgm:pt modelId="{BD261EDF-1688-4E12-AD5A-D567CEFB9D1D}" type="pres">
      <dgm:prSet presAssocID="{D656BF70-93B8-4DA4-B09E-0ADB947855AF}" presName="tx1" presStyleLbl="revTx" presStyleIdx="1" presStyleCnt="11"/>
      <dgm:spPr/>
    </dgm:pt>
    <dgm:pt modelId="{0182A3C3-1F70-4546-9DE3-9618AF2E9380}" type="pres">
      <dgm:prSet presAssocID="{D656BF70-93B8-4DA4-B09E-0ADB947855AF}" presName="vert1" presStyleCnt="0"/>
      <dgm:spPr/>
    </dgm:pt>
    <dgm:pt modelId="{BCDAE618-4A19-4946-8940-0E5E3513DD9D}" type="pres">
      <dgm:prSet presAssocID="{C31D4B85-4257-4AF2-BDE9-919427F45DCB}" presName="thickLine" presStyleLbl="alignNode1" presStyleIdx="2" presStyleCnt="11"/>
      <dgm:spPr/>
    </dgm:pt>
    <dgm:pt modelId="{AB44D085-C1EF-4B46-A24A-0A53B7E48B5B}" type="pres">
      <dgm:prSet presAssocID="{C31D4B85-4257-4AF2-BDE9-919427F45DCB}" presName="horz1" presStyleCnt="0"/>
      <dgm:spPr/>
    </dgm:pt>
    <dgm:pt modelId="{71EB50C2-509D-4AAB-A655-6427AB91A3E9}" type="pres">
      <dgm:prSet presAssocID="{C31D4B85-4257-4AF2-BDE9-919427F45DCB}" presName="tx1" presStyleLbl="revTx" presStyleIdx="2" presStyleCnt="11"/>
      <dgm:spPr/>
    </dgm:pt>
    <dgm:pt modelId="{E6F32899-2B1B-4149-B2F2-26BE972FCD37}" type="pres">
      <dgm:prSet presAssocID="{C31D4B85-4257-4AF2-BDE9-919427F45DCB}" presName="vert1" presStyleCnt="0"/>
      <dgm:spPr/>
    </dgm:pt>
    <dgm:pt modelId="{1A508A2C-8071-4247-9E16-00F132083A87}" type="pres">
      <dgm:prSet presAssocID="{3AD70D8B-F93E-4914-B1F7-A9C8587EA132}" presName="thickLine" presStyleLbl="alignNode1" presStyleIdx="3" presStyleCnt="11"/>
      <dgm:spPr/>
    </dgm:pt>
    <dgm:pt modelId="{820ABFEE-E6A5-4A64-8147-76CCEEB89FF0}" type="pres">
      <dgm:prSet presAssocID="{3AD70D8B-F93E-4914-B1F7-A9C8587EA132}" presName="horz1" presStyleCnt="0"/>
      <dgm:spPr/>
    </dgm:pt>
    <dgm:pt modelId="{11B6F75E-025D-4021-80D1-1D2624CDB410}" type="pres">
      <dgm:prSet presAssocID="{3AD70D8B-F93E-4914-B1F7-A9C8587EA132}" presName="tx1" presStyleLbl="revTx" presStyleIdx="3" presStyleCnt="11"/>
      <dgm:spPr/>
    </dgm:pt>
    <dgm:pt modelId="{8697CC1D-5454-42E0-9371-B29F594DF1E6}" type="pres">
      <dgm:prSet presAssocID="{3AD70D8B-F93E-4914-B1F7-A9C8587EA132}" presName="vert1" presStyleCnt="0"/>
      <dgm:spPr/>
    </dgm:pt>
    <dgm:pt modelId="{F0C11E60-65EF-48B2-96DB-DD2FC489D005}" type="pres">
      <dgm:prSet presAssocID="{DD7755F1-DA45-40F1-A133-49E37A7BD398}" presName="thickLine" presStyleLbl="alignNode1" presStyleIdx="4" presStyleCnt="11"/>
      <dgm:spPr/>
    </dgm:pt>
    <dgm:pt modelId="{C178D23E-B9D6-46A8-A696-401FB24ABE9E}" type="pres">
      <dgm:prSet presAssocID="{DD7755F1-DA45-40F1-A133-49E37A7BD398}" presName="horz1" presStyleCnt="0"/>
      <dgm:spPr/>
    </dgm:pt>
    <dgm:pt modelId="{734D63A5-70F5-4300-A97D-A9F3DE289B64}" type="pres">
      <dgm:prSet presAssocID="{DD7755F1-DA45-40F1-A133-49E37A7BD398}" presName="tx1" presStyleLbl="revTx" presStyleIdx="4" presStyleCnt="11"/>
      <dgm:spPr/>
    </dgm:pt>
    <dgm:pt modelId="{1E5207E5-A14B-44C9-AFD0-0E059C143C45}" type="pres">
      <dgm:prSet presAssocID="{DD7755F1-DA45-40F1-A133-49E37A7BD398}" presName="vert1" presStyleCnt="0"/>
      <dgm:spPr/>
    </dgm:pt>
    <dgm:pt modelId="{F22895B6-0E38-4FAC-8C70-EDC6157CD798}" type="pres">
      <dgm:prSet presAssocID="{3765ACF7-CE27-458B-918B-BCBBEE7B8AC3}" presName="thickLine" presStyleLbl="alignNode1" presStyleIdx="5" presStyleCnt="11"/>
      <dgm:spPr/>
    </dgm:pt>
    <dgm:pt modelId="{95458AC7-3F22-4236-8021-3DD4A7E9981D}" type="pres">
      <dgm:prSet presAssocID="{3765ACF7-CE27-458B-918B-BCBBEE7B8AC3}" presName="horz1" presStyleCnt="0"/>
      <dgm:spPr/>
    </dgm:pt>
    <dgm:pt modelId="{F513C350-BAEF-463B-83B1-49F34C282221}" type="pres">
      <dgm:prSet presAssocID="{3765ACF7-CE27-458B-918B-BCBBEE7B8AC3}" presName="tx1" presStyleLbl="revTx" presStyleIdx="5" presStyleCnt="11"/>
      <dgm:spPr/>
    </dgm:pt>
    <dgm:pt modelId="{4ECFEF34-EE82-489B-B876-5A903A2BFEAF}" type="pres">
      <dgm:prSet presAssocID="{3765ACF7-CE27-458B-918B-BCBBEE7B8AC3}" presName="vert1" presStyleCnt="0"/>
      <dgm:spPr/>
    </dgm:pt>
    <dgm:pt modelId="{E5ED1D7B-E0E1-4ADB-AF63-45F46DD99965}" type="pres">
      <dgm:prSet presAssocID="{F739A5CE-E2B6-4FE3-A935-554A4621256E}" presName="thickLine" presStyleLbl="alignNode1" presStyleIdx="6" presStyleCnt="11"/>
      <dgm:spPr/>
    </dgm:pt>
    <dgm:pt modelId="{B4BA4639-0C40-4F5C-BA44-9A47D67A8CA9}" type="pres">
      <dgm:prSet presAssocID="{F739A5CE-E2B6-4FE3-A935-554A4621256E}" presName="horz1" presStyleCnt="0"/>
      <dgm:spPr/>
    </dgm:pt>
    <dgm:pt modelId="{FF93AC3E-2844-43F8-8686-48418AC68801}" type="pres">
      <dgm:prSet presAssocID="{F739A5CE-E2B6-4FE3-A935-554A4621256E}" presName="tx1" presStyleLbl="revTx" presStyleIdx="6" presStyleCnt="11"/>
      <dgm:spPr/>
    </dgm:pt>
    <dgm:pt modelId="{96F2D7CD-CDDB-41FA-A9DF-5F3A9F8DA509}" type="pres">
      <dgm:prSet presAssocID="{F739A5CE-E2B6-4FE3-A935-554A4621256E}" presName="vert1" presStyleCnt="0"/>
      <dgm:spPr/>
    </dgm:pt>
    <dgm:pt modelId="{03AEB4C5-CFDB-46AF-96C2-D99CA344C7C0}" type="pres">
      <dgm:prSet presAssocID="{0C6B59D3-41B6-4CC6-8236-890A1C08B9A5}" presName="thickLine" presStyleLbl="alignNode1" presStyleIdx="7" presStyleCnt="11"/>
      <dgm:spPr/>
    </dgm:pt>
    <dgm:pt modelId="{0CC7B80A-D4F9-41C0-AD7C-CC0015311878}" type="pres">
      <dgm:prSet presAssocID="{0C6B59D3-41B6-4CC6-8236-890A1C08B9A5}" presName="horz1" presStyleCnt="0"/>
      <dgm:spPr/>
    </dgm:pt>
    <dgm:pt modelId="{3B4323C0-EDD1-46D5-AC27-9DDACDE6FEE1}" type="pres">
      <dgm:prSet presAssocID="{0C6B59D3-41B6-4CC6-8236-890A1C08B9A5}" presName="tx1" presStyleLbl="revTx" presStyleIdx="7" presStyleCnt="11"/>
      <dgm:spPr/>
    </dgm:pt>
    <dgm:pt modelId="{F75D79E8-9E1A-4A84-9568-59B4B61C84F0}" type="pres">
      <dgm:prSet presAssocID="{0C6B59D3-41B6-4CC6-8236-890A1C08B9A5}" presName="vert1" presStyleCnt="0"/>
      <dgm:spPr/>
    </dgm:pt>
    <dgm:pt modelId="{350B9AE6-C1B8-432D-BD9F-002147648363}" type="pres">
      <dgm:prSet presAssocID="{1AB16D95-1750-493A-AB07-945E4522F340}" presName="thickLine" presStyleLbl="alignNode1" presStyleIdx="8" presStyleCnt="11"/>
      <dgm:spPr/>
    </dgm:pt>
    <dgm:pt modelId="{6453492F-197F-423A-9DD0-DA07107F8083}" type="pres">
      <dgm:prSet presAssocID="{1AB16D95-1750-493A-AB07-945E4522F340}" presName="horz1" presStyleCnt="0"/>
      <dgm:spPr/>
    </dgm:pt>
    <dgm:pt modelId="{787EAE77-EAB4-41A0-838B-E6DEDE31DE7F}" type="pres">
      <dgm:prSet presAssocID="{1AB16D95-1750-493A-AB07-945E4522F340}" presName="tx1" presStyleLbl="revTx" presStyleIdx="8" presStyleCnt="11"/>
      <dgm:spPr/>
    </dgm:pt>
    <dgm:pt modelId="{CCF098D3-093E-455C-989D-3D4DB734601F}" type="pres">
      <dgm:prSet presAssocID="{1AB16D95-1750-493A-AB07-945E4522F340}" presName="vert1" presStyleCnt="0"/>
      <dgm:spPr/>
    </dgm:pt>
    <dgm:pt modelId="{35E51765-FDA0-4608-BF14-9EB6AE402FC3}" type="pres">
      <dgm:prSet presAssocID="{A23F0CBA-0153-4CD4-A441-3594DC7716D8}" presName="thickLine" presStyleLbl="alignNode1" presStyleIdx="9" presStyleCnt="11"/>
      <dgm:spPr/>
    </dgm:pt>
    <dgm:pt modelId="{736C2E49-7956-40A3-A0F4-81F611176FC6}" type="pres">
      <dgm:prSet presAssocID="{A23F0CBA-0153-4CD4-A441-3594DC7716D8}" presName="horz1" presStyleCnt="0"/>
      <dgm:spPr/>
    </dgm:pt>
    <dgm:pt modelId="{BB7A20C0-079A-4EF4-BB7F-2586AEE03424}" type="pres">
      <dgm:prSet presAssocID="{A23F0CBA-0153-4CD4-A441-3594DC7716D8}" presName="tx1" presStyleLbl="revTx" presStyleIdx="9" presStyleCnt="11"/>
      <dgm:spPr/>
    </dgm:pt>
    <dgm:pt modelId="{0EDDD9CD-CAC6-413A-8F9B-33E26790EACE}" type="pres">
      <dgm:prSet presAssocID="{A23F0CBA-0153-4CD4-A441-3594DC7716D8}" presName="vert1" presStyleCnt="0"/>
      <dgm:spPr/>
    </dgm:pt>
    <dgm:pt modelId="{E369FE22-5309-4363-9BCD-8A4811289744}" type="pres">
      <dgm:prSet presAssocID="{DAD60B3A-2B41-40EB-AC9F-0F0C6CC3123F}" presName="thickLine" presStyleLbl="alignNode1" presStyleIdx="10" presStyleCnt="11"/>
      <dgm:spPr/>
    </dgm:pt>
    <dgm:pt modelId="{361AD0B2-4273-4293-AAF6-0EB8F22B411C}" type="pres">
      <dgm:prSet presAssocID="{DAD60B3A-2B41-40EB-AC9F-0F0C6CC3123F}" presName="horz1" presStyleCnt="0"/>
      <dgm:spPr/>
    </dgm:pt>
    <dgm:pt modelId="{D5EEF74D-D5F1-4404-B424-95475776C0B4}" type="pres">
      <dgm:prSet presAssocID="{DAD60B3A-2B41-40EB-AC9F-0F0C6CC3123F}" presName="tx1" presStyleLbl="revTx" presStyleIdx="10" presStyleCnt="11"/>
      <dgm:spPr/>
    </dgm:pt>
    <dgm:pt modelId="{1F3C2010-E41A-40B6-981E-72C2005E4AF2}" type="pres">
      <dgm:prSet presAssocID="{DAD60B3A-2B41-40EB-AC9F-0F0C6CC3123F}" presName="vert1" presStyleCnt="0"/>
      <dgm:spPr/>
    </dgm:pt>
  </dgm:ptLst>
  <dgm:cxnLst>
    <dgm:cxn modelId="{078FDD0C-563A-4D6C-87BE-5E2FC5B41CDF}" srcId="{D03C362A-82F2-4686-82B1-09F1AD282D93}" destId="{1AB16D95-1750-493A-AB07-945E4522F340}" srcOrd="8" destOrd="0" parTransId="{D00C6922-E4D0-4E50-A764-D5069FBA4C8C}" sibTransId="{227D11D8-45FC-499F-8A71-E3148FA10B16}"/>
    <dgm:cxn modelId="{61695013-6BF6-424D-B409-95C9A428830C}" type="presOf" srcId="{313BFC21-A9D4-40CC-9620-5E6FE91FAD10}" destId="{C3919D32-5D97-4FC6-9AAB-BB1A6B71FA4E}" srcOrd="0" destOrd="0" presId="urn:microsoft.com/office/officeart/2008/layout/LinedList"/>
    <dgm:cxn modelId="{4BF72B14-C6F3-412D-A637-4055571FC475}" type="presOf" srcId="{3765ACF7-CE27-458B-918B-BCBBEE7B8AC3}" destId="{F513C350-BAEF-463B-83B1-49F34C282221}" srcOrd="0" destOrd="0" presId="urn:microsoft.com/office/officeart/2008/layout/LinedList"/>
    <dgm:cxn modelId="{E0A93614-92BD-410F-B53E-50140CFF50E3}" srcId="{D03C362A-82F2-4686-82B1-09F1AD282D93}" destId="{3AD70D8B-F93E-4914-B1F7-A9C8587EA132}" srcOrd="3" destOrd="0" parTransId="{27945725-4673-4EC8-9CAA-80B405251729}" sibTransId="{DF6AEAD4-1FBB-4752-9046-7A9A325CEC4A}"/>
    <dgm:cxn modelId="{AC8D0320-3E84-4F32-B1EA-4EC100E9C163}" type="presOf" srcId="{C31D4B85-4257-4AF2-BDE9-919427F45DCB}" destId="{71EB50C2-509D-4AAB-A655-6427AB91A3E9}" srcOrd="0" destOrd="0" presId="urn:microsoft.com/office/officeart/2008/layout/LinedList"/>
    <dgm:cxn modelId="{3F7E6923-B425-4822-A101-5BA15D095CBE}" type="presOf" srcId="{0C6B59D3-41B6-4CC6-8236-890A1C08B9A5}" destId="{3B4323C0-EDD1-46D5-AC27-9DDACDE6FEE1}" srcOrd="0" destOrd="0" presId="urn:microsoft.com/office/officeart/2008/layout/LinedList"/>
    <dgm:cxn modelId="{BE588228-7C4F-4C96-9D27-B9F8BF653739}" type="presOf" srcId="{DD7755F1-DA45-40F1-A133-49E37A7BD398}" destId="{734D63A5-70F5-4300-A97D-A9F3DE289B64}" srcOrd="0" destOrd="0" presId="urn:microsoft.com/office/officeart/2008/layout/LinedList"/>
    <dgm:cxn modelId="{E17B642B-2F46-4F90-9FB4-FB2A9D5CE782}" srcId="{D03C362A-82F2-4686-82B1-09F1AD282D93}" destId="{D656BF70-93B8-4DA4-B09E-0ADB947855AF}" srcOrd="1" destOrd="0" parTransId="{CCA5B176-6F25-4F98-97EF-EC4C5C8EF6EF}" sibTransId="{EC2D42E6-CB32-46AC-A187-B0374B333D7A}"/>
    <dgm:cxn modelId="{E73B313C-7959-4667-AB12-8640D1955CB4}" type="presOf" srcId="{3AD70D8B-F93E-4914-B1F7-A9C8587EA132}" destId="{11B6F75E-025D-4021-80D1-1D2624CDB410}" srcOrd="0" destOrd="0" presId="urn:microsoft.com/office/officeart/2008/layout/LinedList"/>
    <dgm:cxn modelId="{7A93FC3C-3995-465B-BC9D-3B106CA5569E}" srcId="{D03C362A-82F2-4686-82B1-09F1AD282D93}" destId="{F739A5CE-E2B6-4FE3-A935-554A4621256E}" srcOrd="6" destOrd="0" parTransId="{F30EAA47-8AE1-4AE6-9DBF-93565044AF0E}" sibTransId="{C2DC99EA-CC25-46EB-8D6E-D3776373AC66}"/>
    <dgm:cxn modelId="{14CD675D-6BE9-47C8-8714-8D2DA40352BF}" type="presOf" srcId="{D656BF70-93B8-4DA4-B09E-0ADB947855AF}" destId="{BD261EDF-1688-4E12-AD5A-D567CEFB9D1D}" srcOrd="0" destOrd="0" presId="urn:microsoft.com/office/officeart/2008/layout/LinedList"/>
    <dgm:cxn modelId="{05933D67-F2CB-484A-A3B6-9D55ADF04F91}" srcId="{D03C362A-82F2-4686-82B1-09F1AD282D93}" destId="{DD7755F1-DA45-40F1-A133-49E37A7BD398}" srcOrd="4" destOrd="0" parTransId="{31EB9F31-2BE8-49DA-81E5-8F0C0A5AF89E}" sibTransId="{2E0AADD4-0975-41B5-A54B-61FDBE18757E}"/>
    <dgm:cxn modelId="{193A8483-5AE6-4918-AD3B-0D6643F52D4C}" type="presOf" srcId="{DAD60B3A-2B41-40EB-AC9F-0F0C6CC3123F}" destId="{D5EEF74D-D5F1-4404-B424-95475776C0B4}" srcOrd="0" destOrd="0" presId="urn:microsoft.com/office/officeart/2008/layout/LinedList"/>
    <dgm:cxn modelId="{6EE82B87-CC40-4C7F-AA82-E334CAFFCA42}" type="presOf" srcId="{F739A5CE-E2B6-4FE3-A935-554A4621256E}" destId="{FF93AC3E-2844-43F8-8686-48418AC68801}" srcOrd="0" destOrd="0" presId="urn:microsoft.com/office/officeart/2008/layout/LinedList"/>
    <dgm:cxn modelId="{51BC6098-D08D-4C4E-B376-E5E629418334}" type="presOf" srcId="{1AB16D95-1750-493A-AB07-945E4522F340}" destId="{787EAE77-EAB4-41A0-838B-E6DEDE31DE7F}" srcOrd="0" destOrd="0" presId="urn:microsoft.com/office/officeart/2008/layout/LinedList"/>
    <dgm:cxn modelId="{026420A8-1CD6-4BA9-91BE-A6AA73A6A04C}" type="presOf" srcId="{D03C362A-82F2-4686-82B1-09F1AD282D93}" destId="{32E4A395-6E0E-483E-9249-CD3D7C60DA4B}" srcOrd="0" destOrd="0" presId="urn:microsoft.com/office/officeart/2008/layout/LinedList"/>
    <dgm:cxn modelId="{5A24EFA9-98BD-4DF3-83BB-F76789AF7E2C}" srcId="{D03C362A-82F2-4686-82B1-09F1AD282D93}" destId="{0C6B59D3-41B6-4CC6-8236-890A1C08B9A5}" srcOrd="7" destOrd="0" parTransId="{FB8B5D8C-5F2E-4026-B990-9BD88D0AF2DE}" sibTransId="{CB12F11C-F4D8-4745-8BD0-F0A93C2709DD}"/>
    <dgm:cxn modelId="{D0EC0DAC-9E73-4844-83ED-3AC1BC3883DC}" srcId="{D03C362A-82F2-4686-82B1-09F1AD282D93}" destId="{A23F0CBA-0153-4CD4-A441-3594DC7716D8}" srcOrd="9" destOrd="0" parTransId="{9278A259-13C5-42A5-8086-30FB00DBAA32}" sibTransId="{BBB2886E-92E7-4772-B17A-D1A914C70B3C}"/>
    <dgm:cxn modelId="{D7F65DBD-E8D0-4442-ADFF-3EA8A63FE3DC}" type="presOf" srcId="{A23F0CBA-0153-4CD4-A441-3594DC7716D8}" destId="{BB7A20C0-079A-4EF4-BB7F-2586AEE03424}" srcOrd="0" destOrd="0" presId="urn:microsoft.com/office/officeart/2008/layout/LinedList"/>
    <dgm:cxn modelId="{888AB6C0-A2BE-453E-8EF2-E11684D6E0E5}" srcId="{D03C362A-82F2-4686-82B1-09F1AD282D93}" destId="{313BFC21-A9D4-40CC-9620-5E6FE91FAD10}" srcOrd="0" destOrd="0" parTransId="{DE2B3B86-B5C0-4B01-B0B7-18BDC5CFB414}" sibTransId="{52222DC5-FFB0-4A6A-8D07-6498EEDE24DF}"/>
    <dgm:cxn modelId="{F381BBC5-C96E-4BDC-8125-E3D2059E91F3}" srcId="{D03C362A-82F2-4686-82B1-09F1AD282D93}" destId="{DAD60B3A-2B41-40EB-AC9F-0F0C6CC3123F}" srcOrd="10" destOrd="0" parTransId="{1EE3EB9D-1EDC-44D6-9187-DBAAC0293143}" sibTransId="{19F64E94-4A80-48F7-ABFC-58C184F14484}"/>
    <dgm:cxn modelId="{4D9A55DE-3511-45BD-8319-D852B5A1AA00}" srcId="{D03C362A-82F2-4686-82B1-09F1AD282D93}" destId="{3765ACF7-CE27-458B-918B-BCBBEE7B8AC3}" srcOrd="5" destOrd="0" parTransId="{FD3077CB-8810-4926-BAA2-AEC800FDFFB8}" sibTransId="{478B2869-F67A-452D-B6DA-A431888F608F}"/>
    <dgm:cxn modelId="{4C9CDDF0-1630-48AA-B7E3-4CC2065BBF97}" srcId="{D03C362A-82F2-4686-82B1-09F1AD282D93}" destId="{C31D4B85-4257-4AF2-BDE9-919427F45DCB}" srcOrd="2" destOrd="0" parTransId="{9C095B27-92F2-4C4F-9F56-029A42AAE433}" sibTransId="{39A4654B-032A-49D9-9BBA-0F8E0FE8AB30}"/>
    <dgm:cxn modelId="{6A41CE37-CD3F-4967-B171-913E4CE43929}" type="presParOf" srcId="{32E4A395-6E0E-483E-9249-CD3D7C60DA4B}" destId="{1A49CDD2-4B95-428F-8CFD-05A832F72893}" srcOrd="0" destOrd="0" presId="urn:microsoft.com/office/officeart/2008/layout/LinedList"/>
    <dgm:cxn modelId="{EBC86130-7189-49E5-9D59-72A65ECFA691}" type="presParOf" srcId="{32E4A395-6E0E-483E-9249-CD3D7C60DA4B}" destId="{F41618E7-9B88-4D2A-8E06-17494E73F20F}" srcOrd="1" destOrd="0" presId="urn:microsoft.com/office/officeart/2008/layout/LinedList"/>
    <dgm:cxn modelId="{CD09261A-D54D-4929-B0D5-90F0CBC71E50}" type="presParOf" srcId="{F41618E7-9B88-4D2A-8E06-17494E73F20F}" destId="{C3919D32-5D97-4FC6-9AAB-BB1A6B71FA4E}" srcOrd="0" destOrd="0" presId="urn:microsoft.com/office/officeart/2008/layout/LinedList"/>
    <dgm:cxn modelId="{CA8F00BF-4BE4-4642-B00C-FB0AAFD07FED}" type="presParOf" srcId="{F41618E7-9B88-4D2A-8E06-17494E73F20F}" destId="{65380987-7F63-47B6-A170-2B01B8894C36}" srcOrd="1" destOrd="0" presId="urn:microsoft.com/office/officeart/2008/layout/LinedList"/>
    <dgm:cxn modelId="{F62D6296-53F9-400B-9F7F-C8B5CCBCC7B7}" type="presParOf" srcId="{32E4A395-6E0E-483E-9249-CD3D7C60DA4B}" destId="{0A87A71A-E0E1-4FF1-A2D0-4B2E46F2C197}" srcOrd="2" destOrd="0" presId="urn:microsoft.com/office/officeart/2008/layout/LinedList"/>
    <dgm:cxn modelId="{28080D5B-456E-4FD8-998D-221FE8D0EA32}" type="presParOf" srcId="{32E4A395-6E0E-483E-9249-CD3D7C60DA4B}" destId="{09EBE498-B311-44BC-AB9E-DE16CE322BC3}" srcOrd="3" destOrd="0" presId="urn:microsoft.com/office/officeart/2008/layout/LinedList"/>
    <dgm:cxn modelId="{EE7C0064-E427-4A63-BFC4-3BC7772C4C61}" type="presParOf" srcId="{09EBE498-B311-44BC-AB9E-DE16CE322BC3}" destId="{BD261EDF-1688-4E12-AD5A-D567CEFB9D1D}" srcOrd="0" destOrd="0" presId="urn:microsoft.com/office/officeart/2008/layout/LinedList"/>
    <dgm:cxn modelId="{056705AE-3782-415B-B42C-AFA49AC1567E}" type="presParOf" srcId="{09EBE498-B311-44BC-AB9E-DE16CE322BC3}" destId="{0182A3C3-1F70-4546-9DE3-9618AF2E9380}" srcOrd="1" destOrd="0" presId="urn:microsoft.com/office/officeart/2008/layout/LinedList"/>
    <dgm:cxn modelId="{978BDD90-5D07-4653-86B0-1C613AA333D7}" type="presParOf" srcId="{32E4A395-6E0E-483E-9249-CD3D7C60DA4B}" destId="{BCDAE618-4A19-4946-8940-0E5E3513DD9D}" srcOrd="4" destOrd="0" presId="urn:microsoft.com/office/officeart/2008/layout/LinedList"/>
    <dgm:cxn modelId="{3C8044E7-E434-45B2-851B-86086D912504}" type="presParOf" srcId="{32E4A395-6E0E-483E-9249-CD3D7C60DA4B}" destId="{AB44D085-C1EF-4B46-A24A-0A53B7E48B5B}" srcOrd="5" destOrd="0" presId="urn:microsoft.com/office/officeart/2008/layout/LinedList"/>
    <dgm:cxn modelId="{9D709D26-FA18-49FA-937B-712536E0E968}" type="presParOf" srcId="{AB44D085-C1EF-4B46-A24A-0A53B7E48B5B}" destId="{71EB50C2-509D-4AAB-A655-6427AB91A3E9}" srcOrd="0" destOrd="0" presId="urn:microsoft.com/office/officeart/2008/layout/LinedList"/>
    <dgm:cxn modelId="{B311DECB-7365-4A96-B662-9B701E9CA898}" type="presParOf" srcId="{AB44D085-C1EF-4B46-A24A-0A53B7E48B5B}" destId="{E6F32899-2B1B-4149-B2F2-26BE972FCD37}" srcOrd="1" destOrd="0" presId="urn:microsoft.com/office/officeart/2008/layout/LinedList"/>
    <dgm:cxn modelId="{A071C079-2B0E-4F13-9DA0-BFCD9C5058D6}" type="presParOf" srcId="{32E4A395-6E0E-483E-9249-CD3D7C60DA4B}" destId="{1A508A2C-8071-4247-9E16-00F132083A87}" srcOrd="6" destOrd="0" presId="urn:microsoft.com/office/officeart/2008/layout/LinedList"/>
    <dgm:cxn modelId="{C655E14B-ABCE-41E8-827C-AC9D582A1817}" type="presParOf" srcId="{32E4A395-6E0E-483E-9249-CD3D7C60DA4B}" destId="{820ABFEE-E6A5-4A64-8147-76CCEEB89FF0}" srcOrd="7" destOrd="0" presId="urn:microsoft.com/office/officeart/2008/layout/LinedList"/>
    <dgm:cxn modelId="{0599A446-454B-4CFA-8E23-08380C4B7066}" type="presParOf" srcId="{820ABFEE-E6A5-4A64-8147-76CCEEB89FF0}" destId="{11B6F75E-025D-4021-80D1-1D2624CDB410}" srcOrd="0" destOrd="0" presId="urn:microsoft.com/office/officeart/2008/layout/LinedList"/>
    <dgm:cxn modelId="{3132654C-3963-4FCA-9F91-A21E7FB6287C}" type="presParOf" srcId="{820ABFEE-E6A5-4A64-8147-76CCEEB89FF0}" destId="{8697CC1D-5454-42E0-9371-B29F594DF1E6}" srcOrd="1" destOrd="0" presId="urn:microsoft.com/office/officeart/2008/layout/LinedList"/>
    <dgm:cxn modelId="{B56FBD95-4C08-4333-AF38-FDD36E132721}" type="presParOf" srcId="{32E4A395-6E0E-483E-9249-CD3D7C60DA4B}" destId="{F0C11E60-65EF-48B2-96DB-DD2FC489D005}" srcOrd="8" destOrd="0" presId="urn:microsoft.com/office/officeart/2008/layout/LinedList"/>
    <dgm:cxn modelId="{E6476233-7AFC-4A2C-B2A3-7A6BCA5B7B28}" type="presParOf" srcId="{32E4A395-6E0E-483E-9249-CD3D7C60DA4B}" destId="{C178D23E-B9D6-46A8-A696-401FB24ABE9E}" srcOrd="9" destOrd="0" presId="urn:microsoft.com/office/officeart/2008/layout/LinedList"/>
    <dgm:cxn modelId="{69D327A8-E03D-48AF-9B1C-9AFDAC206423}" type="presParOf" srcId="{C178D23E-B9D6-46A8-A696-401FB24ABE9E}" destId="{734D63A5-70F5-4300-A97D-A9F3DE289B64}" srcOrd="0" destOrd="0" presId="urn:microsoft.com/office/officeart/2008/layout/LinedList"/>
    <dgm:cxn modelId="{DE174C63-D13D-4B8D-A3CA-3DBCE40FBD95}" type="presParOf" srcId="{C178D23E-B9D6-46A8-A696-401FB24ABE9E}" destId="{1E5207E5-A14B-44C9-AFD0-0E059C143C45}" srcOrd="1" destOrd="0" presId="urn:microsoft.com/office/officeart/2008/layout/LinedList"/>
    <dgm:cxn modelId="{0CE6A49A-8F97-4C16-9D3B-17DCC87A7E0B}" type="presParOf" srcId="{32E4A395-6E0E-483E-9249-CD3D7C60DA4B}" destId="{F22895B6-0E38-4FAC-8C70-EDC6157CD798}" srcOrd="10" destOrd="0" presId="urn:microsoft.com/office/officeart/2008/layout/LinedList"/>
    <dgm:cxn modelId="{A28A8DAE-EC3F-4312-B77D-F50EB1469FBA}" type="presParOf" srcId="{32E4A395-6E0E-483E-9249-CD3D7C60DA4B}" destId="{95458AC7-3F22-4236-8021-3DD4A7E9981D}" srcOrd="11" destOrd="0" presId="urn:microsoft.com/office/officeart/2008/layout/LinedList"/>
    <dgm:cxn modelId="{947B1A73-47FC-4699-A387-81A35C1DE452}" type="presParOf" srcId="{95458AC7-3F22-4236-8021-3DD4A7E9981D}" destId="{F513C350-BAEF-463B-83B1-49F34C282221}" srcOrd="0" destOrd="0" presId="urn:microsoft.com/office/officeart/2008/layout/LinedList"/>
    <dgm:cxn modelId="{3BDD886D-5E70-4CF5-9534-DDB3C2C52FE4}" type="presParOf" srcId="{95458AC7-3F22-4236-8021-3DD4A7E9981D}" destId="{4ECFEF34-EE82-489B-B876-5A903A2BFEAF}" srcOrd="1" destOrd="0" presId="urn:microsoft.com/office/officeart/2008/layout/LinedList"/>
    <dgm:cxn modelId="{E89B2DA8-77A0-4398-A583-86927CE875F7}" type="presParOf" srcId="{32E4A395-6E0E-483E-9249-CD3D7C60DA4B}" destId="{E5ED1D7B-E0E1-4ADB-AF63-45F46DD99965}" srcOrd="12" destOrd="0" presId="urn:microsoft.com/office/officeart/2008/layout/LinedList"/>
    <dgm:cxn modelId="{F9E429B8-CD28-40E1-B1C7-A11C5013197D}" type="presParOf" srcId="{32E4A395-6E0E-483E-9249-CD3D7C60DA4B}" destId="{B4BA4639-0C40-4F5C-BA44-9A47D67A8CA9}" srcOrd="13" destOrd="0" presId="urn:microsoft.com/office/officeart/2008/layout/LinedList"/>
    <dgm:cxn modelId="{73BE77F8-1AA9-4ABF-BC27-C0030804C48E}" type="presParOf" srcId="{B4BA4639-0C40-4F5C-BA44-9A47D67A8CA9}" destId="{FF93AC3E-2844-43F8-8686-48418AC68801}" srcOrd="0" destOrd="0" presId="urn:microsoft.com/office/officeart/2008/layout/LinedList"/>
    <dgm:cxn modelId="{0A9F86DF-A5ED-4374-83C2-87CD55475CF7}" type="presParOf" srcId="{B4BA4639-0C40-4F5C-BA44-9A47D67A8CA9}" destId="{96F2D7CD-CDDB-41FA-A9DF-5F3A9F8DA509}" srcOrd="1" destOrd="0" presId="urn:microsoft.com/office/officeart/2008/layout/LinedList"/>
    <dgm:cxn modelId="{36D55551-4EBD-436F-9D07-9E643E707A5A}" type="presParOf" srcId="{32E4A395-6E0E-483E-9249-CD3D7C60DA4B}" destId="{03AEB4C5-CFDB-46AF-96C2-D99CA344C7C0}" srcOrd="14" destOrd="0" presId="urn:microsoft.com/office/officeart/2008/layout/LinedList"/>
    <dgm:cxn modelId="{5BE4B25D-32F4-4184-A14F-ED513F0A09EB}" type="presParOf" srcId="{32E4A395-6E0E-483E-9249-CD3D7C60DA4B}" destId="{0CC7B80A-D4F9-41C0-AD7C-CC0015311878}" srcOrd="15" destOrd="0" presId="urn:microsoft.com/office/officeart/2008/layout/LinedList"/>
    <dgm:cxn modelId="{3300E286-D474-447C-97C0-9DB9B2EC2EC9}" type="presParOf" srcId="{0CC7B80A-D4F9-41C0-AD7C-CC0015311878}" destId="{3B4323C0-EDD1-46D5-AC27-9DDACDE6FEE1}" srcOrd="0" destOrd="0" presId="urn:microsoft.com/office/officeart/2008/layout/LinedList"/>
    <dgm:cxn modelId="{25182186-8B95-4E9C-8EF9-831DF7F4E216}" type="presParOf" srcId="{0CC7B80A-D4F9-41C0-AD7C-CC0015311878}" destId="{F75D79E8-9E1A-4A84-9568-59B4B61C84F0}" srcOrd="1" destOrd="0" presId="urn:microsoft.com/office/officeart/2008/layout/LinedList"/>
    <dgm:cxn modelId="{B1C20DD7-3CD7-4F51-A4B0-E30E462D4152}" type="presParOf" srcId="{32E4A395-6E0E-483E-9249-CD3D7C60DA4B}" destId="{350B9AE6-C1B8-432D-BD9F-002147648363}" srcOrd="16" destOrd="0" presId="urn:microsoft.com/office/officeart/2008/layout/LinedList"/>
    <dgm:cxn modelId="{E7C5F820-476C-4CF8-8167-9905C2BB5F9D}" type="presParOf" srcId="{32E4A395-6E0E-483E-9249-CD3D7C60DA4B}" destId="{6453492F-197F-423A-9DD0-DA07107F8083}" srcOrd="17" destOrd="0" presId="urn:microsoft.com/office/officeart/2008/layout/LinedList"/>
    <dgm:cxn modelId="{A025555E-68FE-4EE6-855C-23B3AF7972F9}" type="presParOf" srcId="{6453492F-197F-423A-9DD0-DA07107F8083}" destId="{787EAE77-EAB4-41A0-838B-E6DEDE31DE7F}" srcOrd="0" destOrd="0" presId="urn:microsoft.com/office/officeart/2008/layout/LinedList"/>
    <dgm:cxn modelId="{FDEA5BB6-97E0-44A0-BDBB-DBD8034C7839}" type="presParOf" srcId="{6453492F-197F-423A-9DD0-DA07107F8083}" destId="{CCF098D3-093E-455C-989D-3D4DB734601F}" srcOrd="1" destOrd="0" presId="urn:microsoft.com/office/officeart/2008/layout/LinedList"/>
    <dgm:cxn modelId="{B01343EC-66B8-4ECF-B446-79BDCB73D915}" type="presParOf" srcId="{32E4A395-6E0E-483E-9249-CD3D7C60DA4B}" destId="{35E51765-FDA0-4608-BF14-9EB6AE402FC3}" srcOrd="18" destOrd="0" presId="urn:microsoft.com/office/officeart/2008/layout/LinedList"/>
    <dgm:cxn modelId="{FF2EBABF-83C8-43C3-9D49-FE1E88E7EE4E}" type="presParOf" srcId="{32E4A395-6E0E-483E-9249-CD3D7C60DA4B}" destId="{736C2E49-7956-40A3-A0F4-81F611176FC6}" srcOrd="19" destOrd="0" presId="urn:microsoft.com/office/officeart/2008/layout/LinedList"/>
    <dgm:cxn modelId="{BE442229-FCC3-4743-88F7-B31F1878243C}" type="presParOf" srcId="{736C2E49-7956-40A3-A0F4-81F611176FC6}" destId="{BB7A20C0-079A-4EF4-BB7F-2586AEE03424}" srcOrd="0" destOrd="0" presId="urn:microsoft.com/office/officeart/2008/layout/LinedList"/>
    <dgm:cxn modelId="{B73D8907-C355-4DB8-BE4C-09DCC7BCD6FC}" type="presParOf" srcId="{736C2E49-7956-40A3-A0F4-81F611176FC6}" destId="{0EDDD9CD-CAC6-413A-8F9B-33E26790EACE}" srcOrd="1" destOrd="0" presId="urn:microsoft.com/office/officeart/2008/layout/LinedList"/>
    <dgm:cxn modelId="{D12D6639-A94B-42D5-8FBC-245E6AF83BBE}" type="presParOf" srcId="{32E4A395-6E0E-483E-9249-CD3D7C60DA4B}" destId="{E369FE22-5309-4363-9BCD-8A4811289744}" srcOrd="20" destOrd="0" presId="urn:microsoft.com/office/officeart/2008/layout/LinedList"/>
    <dgm:cxn modelId="{A8968232-4969-4853-AB5E-0AE0FD0D2F20}" type="presParOf" srcId="{32E4A395-6E0E-483E-9249-CD3D7C60DA4B}" destId="{361AD0B2-4273-4293-AAF6-0EB8F22B411C}" srcOrd="21" destOrd="0" presId="urn:microsoft.com/office/officeart/2008/layout/LinedList"/>
    <dgm:cxn modelId="{0068E5D8-27B1-4B21-8BE1-F9E65BE32C9F}" type="presParOf" srcId="{361AD0B2-4273-4293-AAF6-0EB8F22B411C}" destId="{D5EEF74D-D5F1-4404-B424-95475776C0B4}" srcOrd="0" destOrd="0" presId="urn:microsoft.com/office/officeart/2008/layout/LinedList"/>
    <dgm:cxn modelId="{F6546071-0B0B-499A-BF3F-D12EE538294B}" type="presParOf" srcId="{361AD0B2-4273-4293-AAF6-0EB8F22B411C}" destId="{1F3C2010-E41A-40B6-981E-72C2005E4AF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9CDD2-4B95-428F-8CFD-05A832F72893}">
      <dsp:nvSpPr>
        <dsp:cNvPr id="0" name=""/>
        <dsp:cNvSpPr/>
      </dsp:nvSpPr>
      <dsp:spPr>
        <a:xfrm>
          <a:off x="0" y="2209"/>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19D32-5D97-4FC6-9AAB-BB1A6B71FA4E}">
      <dsp:nvSpPr>
        <dsp:cNvPr id="0" name=""/>
        <dsp:cNvSpPr/>
      </dsp:nvSpPr>
      <dsp:spPr>
        <a:xfrm>
          <a:off x="0" y="2209"/>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Professional Development Access Anytime, Anywhere</a:t>
          </a:r>
        </a:p>
      </dsp:txBody>
      <dsp:txXfrm>
        <a:off x="0" y="2209"/>
        <a:ext cx="5384800" cy="411049"/>
      </dsp:txXfrm>
    </dsp:sp>
    <dsp:sp modelId="{0A87A71A-E0E1-4FF1-A2D0-4B2E46F2C197}">
      <dsp:nvSpPr>
        <dsp:cNvPr id="0" name=""/>
        <dsp:cNvSpPr/>
      </dsp:nvSpPr>
      <dsp:spPr>
        <a:xfrm>
          <a:off x="0" y="413259"/>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261EDF-1688-4E12-AD5A-D567CEFB9D1D}">
      <dsp:nvSpPr>
        <dsp:cNvPr id="0" name=""/>
        <dsp:cNvSpPr/>
      </dsp:nvSpPr>
      <dsp:spPr>
        <a:xfrm>
          <a:off x="0" y="413259"/>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CTE-Focused Content</a:t>
          </a:r>
        </a:p>
      </dsp:txBody>
      <dsp:txXfrm>
        <a:off x="0" y="413259"/>
        <a:ext cx="5384800" cy="411049"/>
      </dsp:txXfrm>
    </dsp:sp>
    <dsp:sp modelId="{BCDAE618-4A19-4946-8940-0E5E3513DD9D}">
      <dsp:nvSpPr>
        <dsp:cNvPr id="0" name=""/>
        <dsp:cNvSpPr/>
      </dsp:nvSpPr>
      <dsp:spPr>
        <a:xfrm>
          <a:off x="0" y="824308"/>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EB50C2-509D-4AAB-A655-6427AB91A3E9}">
      <dsp:nvSpPr>
        <dsp:cNvPr id="0" name=""/>
        <dsp:cNvSpPr/>
      </dsp:nvSpPr>
      <dsp:spPr>
        <a:xfrm>
          <a:off x="0" y="824308"/>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Affordable, Scalable Training</a:t>
          </a:r>
        </a:p>
      </dsp:txBody>
      <dsp:txXfrm>
        <a:off x="0" y="824308"/>
        <a:ext cx="5384800" cy="411049"/>
      </dsp:txXfrm>
    </dsp:sp>
    <dsp:sp modelId="{1A508A2C-8071-4247-9E16-00F132083A87}">
      <dsp:nvSpPr>
        <dsp:cNvPr id="0" name=""/>
        <dsp:cNvSpPr/>
      </dsp:nvSpPr>
      <dsp:spPr>
        <a:xfrm>
          <a:off x="0" y="1235358"/>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6F75E-025D-4021-80D1-1D2624CDB410}">
      <dsp:nvSpPr>
        <dsp:cNvPr id="0" name=""/>
        <dsp:cNvSpPr/>
      </dsp:nvSpPr>
      <dsp:spPr>
        <a:xfrm>
          <a:off x="0" y="1235358"/>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Consistent Quality Across the State</a:t>
          </a:r>
        </a:p>
      </dsp:txBody>
      <dsp:txXfrm>
        <a:off x="0" y="1235358"/>
        <a:ext cx="5384800" cy="411049"/>
      </dsp:txXfrm>
    </dsp:sp>
    <dsp:sp modelId="{F0C11E60-65EF-48B2-96DB-DD2FC489D005}">
      <dsp:nvSpPr>
        <dsp:cNvPr id="0" name=""/>
        <dsp:cNvSpPr/>
      </dsp:nvSpPr>
      <dsp:spPr>
        <a:xfrm>
          <a:off x="0" y="1646407"/>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D63A5-70F5-4300-A97D-A9F3DE289B64}">
      <dsp:nvSpPr>
        <dsp:cNvPr id="0" name=""/>
        <dsp:cNvSpPr/>
      </dsp:nvSpPr>
      <dsp:spPr>
        <a:xfrm>
          <a:off x="0" y="1646407"/>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Support for New and Veteran Teachers</a:t>
          </a:r>
        </a:p>
      </dsp:txBody>
      <dsp:txXfrm>
        <a:off x="0" y="1646407"/>
        <a:ext cx="5384800" cy="411049"/>
      </dsp:txXfrm>
    </dsp:sp>
    <dsp:sp modelId="{F22895B6-0E38-4FAC-8C70-EDC6157CD798}">
      <dsp:nvSpPr>
        <dsp:cNvPr id="0" name=""/>
        <dsp:cNvSpPr/>
      </dsp:nvSpPr>
      <dsp:spPr>
        <a:xfrm>
          <a:off x="0" y="2057456"/>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3C350-BAEF-463B-83B1-49F34C282221}">
      <dsp:nvSpPr>
        <dsp:cNvPr id="0" name=""/>
        <dsp:cNvSpPr/>
      </dsp:nvSpPr>
      <dsp:spPr>
        <a:xfrm>
          <a:off x="0" y="2057456"/>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Leadership Development</a:t>
          </a:r>
        </a:p>
      </dsp:txBody>
      <dsp:txXfrm>
        <a:off x="0" y="2057456"/>
        <a:ext cx="5384800" cy="411049"/>
      </dsp:txXfrm>
    </dsp:sp>
    <dsp:sp modelId="{E5ED1D7B-E0E1-4ADB-AF63-45F46DD99965}">
      <dsp:nvSpPr>
        <dsp:cNvPr id="0" name=""/>
        <dsp:cNvSpPr/>
      </dsp:nvSpPr>
      <dsp:spPr>
        <a:xfrm>
          <a:off x="0" y="2468506"/>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93AC3E-2844-43F8-8686-48418AC68801}">
      <dsp:nvSpPr>
        <dsp:cNvPr id="0" name=""/>
        <dsp:cNvSpPr/>
      </dsp:nvSpPr>
      <dsp:spPr>
        <a:xfrm>
          <a:off x="0" y="2468506"/>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Micro-Credentials and Certificates</a:t>
          </a:r>
        </a:p>
      </dsp:txBody>
      <dsp:txXfrm>
        <a:off x="0" y="2468506"/>
        <a:ext cx="5384800" cy="411049"/>
      </dsp:txXfrm>
    </dsp:sp>
    <dsp:sp modelId="{03AEB4C5-CFDB-46AF-96C2-D99CA344C7C0}">
      <dsp:nvSpPr>
        <dsp:cNvPr id="0" name=""/>
        <dsp:cNvSpPr/>
      </dsp:nvSpPr>
      <dsp:spPr>
        <a:xfrm>
          <a:off x="0" y="2879555"/>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323C0-EDD1-46D5-AC27-9DDACDE6FEE1}">
      <dsp:nvSpPr>
        <dsp:cNvPr id="0" name=""/>
        <dsp:cNvSpPr/>
      </dsp:nvSpPr>
      <dsp:spPr>
        <a:xfrm>
          <a:off x="0" y="2879555"/>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Equity and Access</a:t>
          </a:r>
        </a:p>
      </dsp:txBody>
      <dsp:txXfrm>
        <a:off x="0" y="2879555"/>
        <a:ext cx="5384800" cy="411049"/>
      </dsp:txXfrm>
    </dsp:sp>
    <dsp:sp modelId="{350B9AE6-C1B8-432D-BD9F-002147648363}">
      <dsp:nvSpPr>
        <dsp:cNvPr id="0" name=""/>
        <dsp:cNvSpPr/>
      </dsp:nvSpPr>
      <dsp:spPr>
        <a:xfrm>
          <a:off x="0" y="3290604"/>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7EAE77-EAB4-41A0-838B-E6DEDE31DE7F}">
      <dsp:nvSpPr>
        <dsp:cNvPr id="0" name=""/>
        <dsp:cNvSpPr/>
      </dsp:nvSpPr>
      <dsp:spPr>
        <a:xfrm>
          <a:off x="0" y="3290604"/>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Aligns with Perkins V Goals</a:t>
          </a:r>
        </a:p>
      </dsp:txBody>
      <dsp:txXfrm>
        <a:off x="0" y="3290604"/>
        <a:ext cx="5384800" cy="411049"/>
      </dsp:txXfrm>
    </dsp:sp>
    <dsp:sp modelId="{35E51765-FDA0-4608-BF14-9EB6AE402FC3}">
      <dsp:nvSpPr>
        <dsp:cNvPr id="0" name=""/>
        <dsp:cNvSpPr/>
      </dsp:nvSpPr>
      <dsp:spPr>
        <a:xfrm>
          <a:off x="0" y="3701654"/>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7A20C0-079A-4EF4-BB7F-2586AEE03424}">
      <dsp:nvSpPr>
        <dsp:cNvPr id="0" name=""/>
        <dsp:cNvSpPr/>
      </dsp:nvSpPr>
      <dsp:spPr>
        <a:xfrm>
          <a:off x="0" y="3701654"/>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Data and Reproting</a:t>
          </a:r>
        </a:p>
      </dsp:txBody>
      <dsp:txXfrm>
        <a:off x="0" y="3701654"/>
        <a:ext cx="5384800" cy="411049"/>
      </dsp:txXfrm>
    </dsp:sp>
    <dsp:sp modelId="{E369FE22-5309-4363-9BCD-8A4811289744}">
      <dsp:nvSpPr>
        <dsp:cNvPr id="0" name=""/>
        <dsp:cNvSpPr/>
      </dsp:nvSpPr>
      <dsp:spPr>
        <a:xfrm>
          <a:off x="0" y="4112703"/>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EEF74D-D5F1-4404-B424-95475776C0B4}">
      <dsp:nvSpPr>
        <dsp:cNvPr id="0" name=""/>
        <dsp:cNvSpPr/>
      </dsp:nvSpPr>
      <dsp:spPr>
        <a:xfrm>
          <a:off x="0" y="4112703"/>
          <a:ext cx="5384800" cy="4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Support for Student Outcomes</a:t>
          </a:r>
        </a:p>
      </dsp:txBody>
      <dsp:txXfrm>
        <a:off x="0" y="4112703"/>
        <a:ext cx="5384800" cy="41104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AB23970E-45BD-4BD0-8D11-64EAE58D3ED0}" type="datetimeFigureOut">
              <a:rPr lang="en-US" smtClean="0"/>
              <a:t>4/22/2025</a:t>
            </a:fld>
            <a:endParaRPr lang="en-US"/>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EBC6E9E6-C8BD-4FBF-BAC0-9B26E7DC21CA}" type="slidenum">
              <a:rPr lang="en-US" smtClean="0"/>
              <a:t>‹#›</a:t>
            </a:fld>
            <a:endParaRPr lang="en-US"/>
          </a:p>
        </p:txBody>
      </p:sp>
    </p:spTree>
    <p:extLst>
      <p:ext uri="{BB962C8B-B14F-4D97-AF65-F5344CB8AC3E}">
        <p14:creationId xmlns:p14="http://schemas.microsoft.com/office/powerpoint/2010/main" val="4131104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everyone, and welcome to the ACTE CTE Learn Affiliates Conference! We’re so glad you could join us today.</a:t>
            </a:r>
          </a:p>
          <a:p>
            <a:endParaRPr lang="en-US"/>
          </a:p>
          <a:p>
            <a:r>
              <a:rPr lang="en-US"/>
              <a:t>This conference is designed for our state partners who currently have a CTE Learn MOU in place, as well as for other state leaders who have expressed interest in learning more about how this platform can support their professional development goals.</a:t>
            </a:r>
          </a:p>
          <a:p>
            <a:endParaRPr lang="en-US"/>
          </a:p>
          <a:p>
            <a:r>
              <a:rPr lang="en-US"/>
              <a:t>Today’s session will highlight strategies, success stories, and practical tools to help you promote and maximize the impact of your CTE Learn site. Whether you’re already on board or exploring the possibilities, we’re excited to have you with us and look forward to a collaborative and inspiring discussion.</a:t>
            </a:r>
          </a:p>
          <a:p>
            <a:endParaRPr lang="en-US"/>
          </a:p>
        </p:txBody>
      </p:sp>
      <p:sp>
        <p:nvSpPr>
          <p:cNvPr id="4" name="Slide Number Placeholder 3"/>
          <p:cNvSpPr>
            <a:spLocks noGrp="1"/>
          </p:cNvSpPr>
          <p:nvPr>
            <p:ph type="sldNum" sz="quarter" idx="5"/>
          </p:nvPr>
        </p:nvSpPr>
        <p:spPr/>
        <p:txBody>
          <a:bodyPr/>
          <a:lstStyle/>
          <a:p>
            <a:pPr defTabSz="470230" fontAlgn="base">
              <a:spcBef>
                <a:spcPct val="0"/>
              </a:spcBef>
              <a:spcAft>
                <a:spcPct val="0"/>
              </a:spcAft>
            </a:pPr>
            <a:fld id="{9B895B59-44F0-8343-8273-4B2644477429}" type="slidenum">
              <a:rPr lang="en-US">
                <a:solidFill>
                  <a:prstClr val="black"/>
                </a:solidFill>
                <a:latin typeface="Arial" pitchFamily="5" charset="0"/>
                <a:ea typeface="ＭＳ Ｐゴシック" pitchFamily="5" charset="-128"/>
              </a:rPr>
              <a:pPr defTabSz="470230" fontAlgn="base">
                <a:spcBef>
                  <a:spcPct val="0"/>
                </a:spcBef>
                <a:spcAft>
                  <a:spcPct val="0"/>
                </a:spcAft>
              </a:pPr>
              <a:t>1</a:t>
            </a:fld>
            <a:endParaRPr lang="en-US">
              <a:solidFill>
                <a:prstClr val="black"/>
              </a:solidFill>
              <a:latin typeface="Arial" pitchFamily="5" charset="0"/>
              <a:ea typeface="ＭＳ Ｐゴシック" pitchFamily="5" charset="-128"/>
            </a:endParaRPr>
          </a:p>
        </p:txBody>
      </p:sp>
    </p:spTree>
    <p:extLst>
      <p:ext uri="{BB962C8B-B14F-4D97-AF65-F5344CB8AC3E}">
        <p14:creationId xmlns:p14="http://schemas.microsoft.com/office/powerpoint/2010/main" val="210652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fantastic example of this in action is Mike Stone, the Executive Director of Kentucky ACTE. He regularly creates a dedicated, three-page newsletter just for Kentucky CTE Learn news—and it’s incredible. It’s such a creative and impactful way to keep members informed and excited about the platform.</a:t>
            </a:r>
          </a:p>
          <a:p>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13</a:t>
            </a:fld>
            <a:endParaRPr lang="en-US"/>
          </a:p>
        </p:txBody>
      </p:sp>
    </p:spTree>
    <p:extLst>
      <p:ext uri="{BB962C8B-B14F-4D97-AF65-F5344CB8AC3E}">
        <p14:creationId xmlns:p14="http://schemas.microsoft.com/office/powerpoint/2010/main" val="416817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The third way to market your CTE Learn portal is through flyers.</a:t>
            </a:r>
          </a:p>
          <a:p>
            <a:pPr>
              <a:buNone/>
            </a:pPr>
            <a:r>
              <a:rPr lang="en-US"/>
              <a:t>We provide digital flyers that are ready to go—great for sharing online, attaching to emails, or posting on your website or social media.</a:t>
            </a:r>
          </a:p>
          <a:p>
            <a:pPr>
              <a:buNone/>
            </a:pPr>
            <a:r>
              <a:rPr lang="en-US"/>
              <a:t>But we also offer a printed flyer service. If you have an upcoming meeting, conference, or event where you want to hand something out physically, we can print and ship flyers directly to you—and the best part is, the cost is completely covered by us.</a:t>
            </a:r>
          </a:p>
          <a:p>
            <a:r>
              <a:rPr lang="en-US"/>
              <a:t>It’s a great way to create visibility in person and give members a tangible reminder to check out the platform.</a:t>
            </a:r>
          </a:p>
          <a:p>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14</a:t>
            </a:fld>
            <a:endParaRPr lang="en-US"/>
          </a:p>
        </p:txBody>
      </p:sp>
    </p:spTree>
    <p:extLst>
      <p:ext uri="{BB962C8B-B14F-4D97-AF65-F5344CB8AC3E}">
        <p14:creationId xmlns:p14="http://schemas.microsoft.com/office/powerpoint/2010/main" val="3891033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Another incredible service we offer is email marketing.</a:t>
            </a:r>
          </a:p>
          <a:p>
            <a:pPr>
              <a:buNone/>
            </a:pPr>
            <a:r>
              <a:rPr lang="en-US"/>
              <a:t>We know how busy you all are, so this is designed to take the load off while still keeping your CTE Learn portal in front of your members.</a:t>
            </a:r>
          </a:p>
          <a:p>
            <a:pPr>
              <a:buNone/>
            </a:pPr>
            <a:r>
              <a:rPr lang="en-US"/>
              <a:t>One of our partners, Debbie Nelson, Executive Director of Colorado ACTE, has really taken advantage of this. She simply provides us with her email contact list, and from there—we handle the rest.</a:t>
            </a:r>
          </a:p>
          <a:p>
            <a:pPr>
              <a:buNone/>
            </a:pPr>
            <a:r>
              <a:rPr lang="en-US"/>
              <a:t>Each month, we put together a draft email for her with timely updates or promotions, get her approval, confirm the send date, and then we schedule it using our Constant Contact account.</a:t>
            </a:r>
          </a:p>
          <a:p>
            <a:r>
              <a:rPr lang="en-US"/>
              <a:t>It’s super simple, and it’s a great way to consistently engage your audience without having to add another task to your already full plate.</a:t>
            </a:r>
          </a:p>
          <a:p>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15</a:t>
            </a:fld>
            <a:endParaRPr lang="en-US"/>
          </a:p>
        </p:txBody>
      </p:sp>
    </p:spTree>
    <p:extLst>
      <p:ext uri="{BB962C8B-B14F-4D97-AF65-F5344CB8AC3E}">
        <p14:creationId xmlns:p14="http://schemas.microsoft.com/office/powerpoint/2010/main" val="1945629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The fifth way to market your CTE Learn portal is through webinars.</a:t>
            </a:r>
          </a:p>
          <a:p>
            <a:pPr>
              <a:buNone/>
            </a:pPr>
            <a:r>
              <a:rPr lang="en-US"/>
              <a:t>Hosting webinars—especially around topics covered in CTE Learn courses—is a great way to drive engagement. You can encourage participants to complete a course ahead of time, then use the webinar as a space for deeper discussion, sharing best practices, and connecting with peers.</a:t>
            </a:r>
          </a:p>
          <a:p>
            <a:pPr>
              <a:buNone/>
            </a:pPr>
            <a:r>
              <a:rPr lang="en-US"/>
              <a:t>We can even create a dedicated section in your state’s portal just for your webinars. And they don’t have to be CTE Learn-specific—we’re happy to host any and all webinars you want to share with your members.</a:t>
            </a:r>
          </a:p>
          <a:p>
            <a:r>
              <a:rPr lang="en-US"/>
              <a:t>The key benefit here is that members will need to log into the site to access the webinar. And once they’ve logged in, they’re not only more likely to explore other offerings—they’ll also start receiving automatic updates from the system, like new course launch emails and special offers. So it creates a natural path to continued engagement.</a:t>
            </a:r>
          </a:p>
          <a:p>
            <a:pPr>
              <a:buNone/>
            </a:pPr>
            <a:r>
              <a:rPr lang="en-US"/>
              <a:t>I hope these five marketing ideas sparked some inspiration and gave you a few easy ways to boost engagement with your CTE Learn portal.</a:t>
            </a:r>
          </a:p>
          <a:p>
            <a:pPr>
              <a:buNone/>
            </a:pPr>
            <a:r>
              <a:rPr lang="en-US"/>
              <a:t>Please feel free to contact me at any time if you’d like to take advantage of any of the services we offer—or even if you just want to brainstorm new ways to get the word out.</a:t>
            </a:r>
          </a:p>
          <a:p>
            <a:pPr>
              <a:buNone/>
            </a:pPr>
            <a:r>
              <a:rPr lang="en-US"/>
              <a:t>I’ll drop my email in the chat, so don’t hesitate to reach out. If you have questions, ideas, or want to collaborate, I’m always happy to hop on a call and connect directly.</a:t>
            </a:r>
          </a:p>
          <a:p>
            <a:r>
              <a:rPr lang="en-US"/>
              <a:t>It’s truly a pleasure working with all of our amazing partners, and I’m here to support you however I can.</a:t>
            </a:r>
          </a:p>
        </p:txBody>
      </p:sp>
      <p:sp>
        <p:nvSpPr>
          <p:cNvPr id="4" name="Slide Number Placeholder 3"/>
          <p:cNvSpPr>
            <a:spLocks noGrp="1"/>
          </p:cNvSpPr>
          <p:nvPr>
            <p:ph type="sldNum" sz="quarter" idx="5"/>
          </p:nvPr>
        </p:nvSpPr>
        <p:spPr/>
        <p:txBody>
          <a:bodyPr/>
          <a:lstStyle/>
          <a:p>
            <a:fld id="{EBC6E9E6-C8BD-4FBF-BAC0-9B26E7DC21CA}" type="slidenum">
              <a:rPr lang="en-US" smtClean="0"/>
              <a:t>16</a:t>
            </a:fld>
            <a:endParaRPr lang="en-US"/>
          </a:p>
        </p:txBody>
      </p:sp>
    </p:spTree>
    <p:extLst>
      <p:ext uri="{BB962C8B-B14F-4D97-AF65-F5344CB8AC3E}">
        <p14:creationId xmlns:p14="http://schemas.microsoft.com/office/powerpoint/2010/main" val="1650927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6D960-9D51-6D71-84BB-6306E2A7C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570CE-CB22-0A1C-303F-D4FBC928F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A2323-CDCB-C321-B077-CB13ED6381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F9C4DC-9E0A-41FA-5336-7C75DE10E438}"/>
              </a:ext>
            </a:extLst>
          </p:cNvPr>
          <p:cNvSpPr>
            <a:spLocks noGrp="1"/>
          </p:cNvSpPr>
          <p:nvPr>
            <p:ph type="sldNum" sz="quarter" idx="5"/>
          </p:nvPr>
        </p:nvSpPr>
        <p:spPr/>
        <p:txBody>
          <a:bodyPr/>
          <a:lstStyle/>
          <a:p>
            <a:fld id="{EBC6E9E6-C8BD-4FBF-BAC0-9B26E7DC21CA}" type="slidenum">
              <a:rPr lang="en-US" smtClean="0"/>
              <a:t>17</a:t>
            </a:fld>
            <a:endParaRPr lang="en-US"/>
          </a:p>
        </p:txBody>
      </p:sp>
    </p:spTree>
    <p:extLst>
      <p:ext uri="{BB962C8B-B14F-4D97-AF65-F5344CB8AC3E}">
        <p14:creationId xmlns:p14="http://schemas.microsoft.com/office/powerpoint/2010/main" val="452112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3E510-89BF-1466-4A4F-138E08830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87C54-43C9-45D4-5335-CE4EF48CA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DBBC6-9115-9797-0120-CE4775D6E7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B00C5A-6E6F-49B0-8767-D2D296C3CE3D}"/>
              </a:ext>
            </a:extLst>
          </p:cNvPr>
          <p:cNvSpPr>
            <a:spLocks noGrp="1"/>
          </p:cNvSpPr>
          <p:nvPr>
            <p:ph type="sldNum" sz="quarter" idx="5"/>
          </p:nvPr>
        </p:nvSpPr>
        <p:spPr/>
        <p:txBody>
          <a:bodyPr/>
          <a:lstStyle/>
          <a:p>
            <a:fld id="{EBC6E9E6-C8BD-4FBF-BAC0-9B26E7DC21CA}" type="slidenum">
              <a:rPr lang="en-US" smtClean="0"/>
              <a:t>20</a:t>
            </a:fld>
            <a:endParaRPr lang="en-US"/>
          </a:p>
        </p:txBody>
      </p:sp>
    </p:spTree>
    <p:extLst>
      <p:ext uri="{BB962C8B-B14F-4D97-AF65-F5344CB8AC3E}">
        <p14:creationId xmlns:p14="http://schemas.microsoft.com/office/powerpoint/2010/main" val="396517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CD8CA-7904-5A1C-E763-97124B847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8D4D3-FE95-1FDE-6106-4398BB50E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58707-1D16-A634-A823-B68C6724A6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399F79-DEE9-6C3D-7174-6A74DADD1055}"/>
              </a:ext>
            </a:extLst>
          </p:cNvPr>
          <p:cNvSpPr>
            <a:spLocks noGrp="1"/>
          </p:cNvSpPr>
          <p:nvPr>
            <p:ph type="sldNum" sz="quarter" idx="5"/>
          </p:nvPr>
        </p:nvSpPr>
        <p:spPr/>
        <p:txBody>
          <a:bodyPr/>
          <a:lstStyle/>
          <a:p>
            <a:fld id="{EBC6E9E6-C8BD-4FBF-BAC0-9B26E7DC21CA}" type="slidenum">
              <a:rPr lang="en-US" smtClean="0"/>
              <a:t>22</a:t>
            </a:fld>
            <a:endParaRPr lang="en-US"/>
          </a:p>
        </p:txBody>
      </p:sp>
    </p:spTree>
    <p:extLst>
      <p:ext uri="{BB962C8B-B14F-4D97-AF65-F5344CB8AC3E}">
        <p14:creationId xmlns:p14="http://schemas.microsoft.com/office/powerpoint/2010/main" val="2452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2F371-5357-0793-50BB-38B68987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468CC-2608-669F-A96C-F619238D2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83D96-46A0-6305-39B6-0A008A862F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348D4C-5B6F-A476-94B3-054FFA1098AD}"/>
              </a:ext>
            </a:extLst>
          </p:cNvPr>
          <p:cNvSpPr>
            <a:spLocks noGrp="1"/>
          </p:cNvSpPr>
          <p:nvPr>
            <p:ph type="sldNum" sz="quarter" idx="5"/>
          </p:nvPr>
        </p:nvSpPr>
        <p:spPr/>
        <p:txBody>
          <a:bodyPr/>
          <a:lstStyle/>
          <a:p>
            <a:fld id="{EBC6E9E6-C8BD-4FBF-BAC0-9B26E7DC21CA}" type="slidenum">
              <a:rPr lang="en-US" smtClean="0"/>
              <a:t>24</a:t>
            </a:fld>
            <a:endParaRPr lang="en-US"/>
          </a:p>
        </p:txBody>
      </p:sp>
    </p:spTree>
    <p:extLst>
      <p:ext uri="{BB962C8B-B14F-4D97-AF65-F5344CB8AC3E}">
        <p14:creationId xmlns:p14="http://schemas.microsoft.com/office/powerpoint/2010/main" val="333728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0018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What is self-efficacy? Teacher self-efficacy is a teacher's belief in their ability to teach students and achieve learning outcomes. It's a psychological concept that can influence a teacher's behaviors and choices, especially when faced with challenging situations</a:t>
            </a:r>
          </a:p>
          <a:p>
            <a:pPr>
              <a:buNone/>
            </a:pPr>
            <a:endParaRPr lang="en-US"/>
          </a:p>
          <a:p>
            <a:pPr>
              <a:buNone/>
            </a:pPr>
            <a:r>
              <a:rPr lang="en-US"/>
              <a:t>How? PD quality impacts teacher self-efficacy in three areas of instructional effectiveness – clarity of instruction, cognitive activation, and classroom management.</a:t>
            </a:r>
          </a:p>
          <a:p>
            <a:pPr>
              <a:buNone/>
            </a:pPr>
            <a:r>
              <a:rPr lang="en-US"/>
              <a:t>Yoon, I., &amp; Goddard, R. D. (2023). Professional development quality and instructional effectiveness: Testing the mediating role of teacher self-efficacy beliefs. </a:t>
            </a:r>
            <a:r>
              <a:rPr lang="en-US" i="1"/>
              <a:t>Professional Development in Education</a:t>
            </a:r>
            <a:r>
              <a:rPr lang="en-US"/>
              <a:t>, 1–15. https://doi.org/10.1080/19415257.2023.2264309</a:t>
            </a:r>
          </a:p>
        </p:txBody>
      </p:sp>
    </p:spTree>
    <p:extLst>
      <p:ext uri="{BB962C8B-B14F-4D97-AF65-F5344CB8AC3E}">
        <p14:creationId xmlns:p14="http://schemas.microsoft.com/office/powerpoint/2010/main" val="384954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quick look at today’s agenda. </a:t>
            </a:r>
          </a:p>
          <a:p>
            <a:endParaRPr lang="en-US"/>
          </a:p>
          <a:p>
            <a:r>
              <a:rPr lang="en-US"/>
              <a:t>We’ll begin with a welcome from ACTE Executive Director LeAnn Curry, followed by an overview of why promoting your CTE Learn site matters.</a:t>
            </a:r>
          </a:p>
          <a:p>
            <a:endParaRPr lang="en-US"/>
          </a:p>
          <a:p>
            <a:r>
              <a:rPr lang="en-US"/>
              <a:t>We’ll then explore five key marketing strategies—like website integration, email campaigns, and webinars—that you can use to engage your educators.</a:t>
            </a:r>
          </a:p>
          <a:p>
            <a:endParaRPr lang="en-US"/>
          </a:p>
          <a:p>
            <a:r>
              <a:rPr lang="en-US"/>
              <a:t>We’ll also hear about ACTE’s High-Quality CTE Course Series, community building through the Career Ed Lounge, and innovative state-level strategies.</a:t>
            </a:r>
          </a:p>
          <a:p>
            <a:endParaRPr lang="en-US"/>
          </a:p>
          <a:p>
            <a:r>
              <a:rPr lang="en-US"/>
              <a:t>Finally, we’ll close with updates on custom course development and state agency outreach.</a:t>
            </a:r>
          </a:p>
          <a:p>
            <a:endParaRPr lang="en-US"/>
          </a:p>
          <a:p>
            <a:r>
              <a:rPr lang="en-US"/>
              <a:t>Please feel free to enter your questions in the chat at any time—we’ll have a Q&amp;A session at the end of the program.</a:t>
            </a:r>
          </a:p>
          <a:p>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2</a:t>
            </a:fld>
            <a:endParaRPr lang="en-US"/>
          </a:p>
        </p:txBody>
      </p:sp>
    </p:spTree>
    <p:extLst>
      <p:ext uri="{BB962C8B-B14F-4D97-AF65-F5344CB8AC3E}">
        <p14:creationId xmlns:p14="http://schemas.microsoft.com/office/powerpoint/2010/main" val="3628882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6200" indent="0">
              <a:buNone/>
            </a:pPr>
            <a:endParaRPr lang="en-US"/>
          </a:p>
          <a:p>
            <a:pPr marL="247650" indent="-171450">
              <a:buFont typeface="Arial,Sans-Serif"/>
              <a:buChar char="•"/>
            </a:pPr>
            <a:endParaRPr lang="en-US"/>
          </a:p>
          <a:p>
            <a:pPr marL="76200" indent="0">
              <a:buNone/>
            </a:pPr>
            <a:endParaRPr lang="en-US"/>
          </a:p>
          <a:p>
            <a:pPr marL="76200" indent="0">
              <a:buNone/>
            </a:pPr>
            <a:endParaRPr lang="en-US"/>
          </a:p>
        </p:txBody>
      </p:sp>
    </p:spTree>
    <p:extLst>
      <p:ext uri="{BB962C8B-B14F-4D97-AF65-F5344CB8AC3E}">
        <p14:creationId xmlns:p14="http://schemas.microsoft.com/office/powerpoint/2010/main" val="2324988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41</a:t>
            </a:fld>
            <a:endParaRPr lang="en-US"/>
          </a:p>
        </p:txBody>
      </p:sp>
    </p:spTree>
    <p:extLst>
      <p:ext uri="{BB962C8B-B14F-4D97-AF65-F5344CB8AC3E}">
        <p14:creationId xmlns:p14="http://schemas.microsoft.com/office/powerpoint/2010/main" val="121957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files: https://www.dropbox.com/scl/fo/qi0uza9p8tq9ugiooqxgh/ABtmaKfaLhQ9WWKdRvwXcUc?rlkey=e546o5kmxpbue52oekmft9lil&amp;st=mwhnljn4&amp;dl=0</a:t>
            </a:r>
          </a:p>
        </p:txBody>
      </p:sp>
      <p:sp>
        <p:nvSpPr>
          <p:cNvPr id="4" name="Slide Number Placeholder 3"/>
          <p:cNvSpPr>
            <a:spLocks noGrp="1"/>
          </p:cNvSpPr>
          <p:nvPr>
            <p:ph type="sldNum" sz="quarter" idx="5"/>
          </p:nvPr>
        </p:nvSpPr>
        <p:spPr/>
        <p:txBody>
          <a:bodyPr/>
          <a:lstStyle/>
          <a:p>
            <a:fld id="{EBC6E9E6-C8BD-4FBF-BAC0-9B26E7DC21CA}" type="slidenum">
              <a:rPr lang="en-US" smtClean="0"/>
              <a:t>44</a:t>
            </a:fld>
            <a:endParaRPr lang="en-US"/>
          </a:p>
        </p:txBody>
      </p:sp>
    </p:spTree>
    <p:extLst>
      <p:ext uri="{BB962C8B-B14F-4D97-AF65-F5344CB8AC3E}">
        <p14:creationId xmlns:p14="http://schemas.microsoft.com/office/powerpoint/2010/main" val="3388813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81444-7632-8FD7-BD99-41AC34782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56ED2-A348-96CD-8A3D-9B287730A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EE7C1-3E19-FA5D-EE00-1C70F21994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659B66-0F42-332D-595A-4E1BE8FF86AF}"/>
              </a:ext>
            </a:extLst>
          </p:cNvPr>
          <p:cNvSpPr>
            <a:spLocks noGrp="1"/>
          </p:cNvSpPr>
          <p:nvPr>
            <p:ph type="sldNum" sz="quarter" idx="5"/>
          </p:nvPr>
        </p:nvSpPr>
        <p:spPr/>
        <p:txBody>
          <a:bodyPr/>
          <a:lstStyle/>
          <a:p>
            <a:fld id="{EBC6E9E6-C8BD-4FBF-BAC0-9B26E7DC21CA}" type="slidenum">
              <a:rPr lang="en-US" smtClean="0"/>
              <a:t>46</a:t>
            </a:fld>
            <a:endParaRPr lang="en-US"/>
          </a:p>
        </p:txBody>
      </p:sp>
    </p:spTree>
    <p:extLst>
      <p:ext uri="{BB962C8B-B14F-4D97-AF65-F5344CB8AC3E}">
        <p14:creationId xmlns:p14="http://schemas.microsoft.com/office/powerpoint/2010/main" val="3243441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•Customized PD for your state’s CTE educators</a:t>
            </a:r>
          </a:p>
          <a:p>
            <a:r>
              <a:rPr lang="en-US"/>
              <a:t>•Boosts member value and engagement</a:t>
            </a:r>
          </a:p>
          <a:p>
            <a:r>
              <a:rPr lang="en-US"/>
              <a:t>•Establishes your association as a go-to PD source</a:t>
            </a:r>
          </a:p>
          <a:p>
            <a:endParaRPr lang="en-US">
              <a:cs typeface="+mn-lt"/>
            </a:endParaRPr>
          </a:p>
          <a:p>
            <a:r>
              <a:rPr lang="en-US">
                <a:cs typeface="+mn-lt"/>
              </a:rPr>
              <a:t>DISCUSSION: </a:t>
            </a:r>
            <a:r>
              <a:rPr lang="en-US"/>
              <a:t> How have you introduced your state’s CTE Learn platform to members so far, and what’s worked or not worked?</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•Gains legitimacy and visibility</a:t>
            </a:r>
          </a:p>
          <a:p>
            <a:r>
              <a:rPr lang="en-US"/>
              <a:t>•Encourages integration into PD or licensing pathways</a:t>
            </a:r>
          </a:p>
          <a:p>
            <a:r>
              <a:rPr lang="en-US"/>
              <a:t>•Aligns with state workforce and education goals</a:t>
            </a:r>
          </a:p>
          <a:p>
            <a:endParaRPr lang="en-US">
              <a:cs typeface="+mn-lt"/>
            </a:endParaRPr>
          </a:p>
          <a:p>
            <a:r>
              <a:rPr lang="en-US">
                <a:cs typeface="+mn-lt"/>
              </a:rPr>
              <a:t>DISCUSSION: </a:t>
            </a:r>
            <a:r>
              <a:rPr lang="en-US"/>
              <a:t> Has your state CTE authority ever endorsed a PD resource before? What process was used?</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•Address state-specific needs (WBL, Perkins V, equity, etc.)</a:t>
            </a:r>
          </a:p>
          <a:p>
            <a:r>
              <a:rPr lang="en-US"/>
              <a:t>•Showcases your association as a solutions leader</a:t>
            </a:r>
          </a:p>
          <a:p>
            <a:r>
              <a:rPr lang="en-US"/>
              <a:t>•Increases local relevance of CTE Learn</a:t>
            </a:r>
          </a:p>
          <a:p>
            <a:r>
              <a:rPr lang="en-US"/>
              <a:t>•</a:t>
            </a:r>
            <a:br>
              <a:rPr lang="en-US">
                <a:cs typeface="+mn-lt"/>
              </a:rPr>
            </a:br>
            <a:r>
              <a:rPr lang="en-US"/>
              <a:t> Focus Group Prompt:</a:t>
            </a:r>
            <a:br>
              <a:rPr lang="en-US">
                <a:cs typeface="+mn-lt"/>
              </a:rPr>
            </a:br>
            <a:r>
              <a:rPr lang="en-US"/>
              <a:t> What are priority issues in your state that could be addressed through a custom CTE Learn course?</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•Recognized for </a:t>
            </a:r>
            <a:r>
              <a:rPr lang="en-US" err="1"/>
              <a:t>relicensure</a:t>
            </a:r>
            <a:r>
              <a:rPr lang="en-US"/>
              <a:t> credits in some states</a:t>
            </a:r>
          </a:p>
          <a:p>
            <a:r>
              <a:rPr lang="en-US"/>
              <a:t>•Provides incentive for educator engagement</a:t>
            </a:r>
          </a:p>
          <a:p>
            <a:r>
              <a:rPr lang="en-US"/>
              <a:t>•Requires collaboration with credentialing authorities</a:t>
            </a:r>
          </a:p>
          <a:p>
            <a:endParaRPr lang="en-US">
              <a:cs typeface="+mn-lt"/>
            </a:endParaRPr>
          </a:p>
          <a:p>
            <a:r>
              <a:rPr lang="en-US">
                <a:cs typeface="+mn-lt"/>
              </a:rPr>
              <a:t>DISCUSSION: </a:t>
            </a:r>
            <a:r>
              <a:rPr lang="en-US"/>
              <a:t> What’s the process in your state for approving PD for licensure renewal? Who needs to be involved?</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 with alignment to state policy goals</a:t>
            </a:r>
          </a:p>
          <a:p>
            <a:r>
              <a:rPr lang="en-US"/>
              <a:t>•Use data: usage, testimonials, cost efficiency</a:t>
            </a:r>
          </a:p>
          <a:p>
            <a:r>
              <a:rPr lang="en-US"/>
              <a:t>•Frame as a strategic professional learning investment</a:t>
            </a:r>
          </a:p>
          <a:p>
            <a:endParaRPr lang="en-US">
              <a:cs typeface="+mn-lt"/>
            </a:endParaRPr>
          </a:p>
          <a:p>
            <a:r>
              <a:rPr lang="en-US">
                <a:cs typeface="+mn-lt"/>
              </a:rPr>
              <a:t>DISCUSSION: </a:t>
            </a:r>
            <a:r>
              <a:rPr lang="en-US"/>
              <a:t>What value propositions would resonate most with your state’s CTE leadership?</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err="1"/>
              <a:t>MaxKnowledge</a:t>
            </a:r>
            <a:r>
              <a:rPr lang="en-US"/>
              <a:t> and / or ACTE can provide pitch tools, MOUs, and crosswalks</a:t>
            </a:r>
          </a:p>
          <a:p>
            <a:r>
              <a:rPr lang="en-US"/>
              <a:t>•Share success stories from other states</a:t>
            </a:r>
          </a:p>
          <a:p>
            <a:r>
              <a:rPr lang="en-US"/>
              <a:t>•Offer tailored support based on your feedback</a:t>
            </a:r>
          </a:p>
          <a:p>
            <a:endParaRPr lang="en-US">
              <a:cs typeface="+mn-lt"/>
            </a:endParaRPr>
          </a:p>
          <a:p>
            <a:r>
              <a:rPr lang="en-US">
                <a:cs typeface="+mn-lt"/>
              </a:rPr>
              <a:t>DISCUSSION: </a:t>
            </a:r>
            <a:r>
              <a:rPr lang="en-US"/>
              <a:t> What tools or support would help you in approaching your state agency?</a:t>
            </a:r>
            <a:br>
              <a:rPr lang="en-US">
                <a:cs typeface="+mn-lt"/>
              </a:rPr>
            </a:br>
            <a:r>
              <a:rPr lang="en-US"/>
              <a:t> What are your biggest barriers in promoting or integrating your CTE Learn platform?</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LeAnn. I’d like to take just a few minutes to answer the question: </a:t>
            </a:r>
            <a:r>
              <a:rPr lang="en-US" i="1"/>
              <a:t>Why promote the CTE Learn site?</a:t>
            </a:r>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5</a:t>
            </a:fld>
            <a:endParaRPr lang="en-US"/>
          </a:p>
        </p:txBody>
      </p:sp>
    </p:spTree>
    <p:extLst>
      <p:ext uri="{BB962C8B-B14F-4D97-AF65-F5344CB8AC3E}">
        <p14:creationId xmlns:p14="http://schemas.microsoft.com/office/powerpoint/2010/main" val="911045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4556-8DF5-7F56-C8A7-E82D7C585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5F124-37FA-25F1-92C0-3985D9502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0781A-F876-F098-592D-4BA305735C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A48913-53C9-BCF6-E4C1-55A1A52D60EA}"/>
              </a:ext>
            </a:extLst>
          </p:cNvPr>
          <p:cNvSpPr>
            <a:spLocks noGrp="1"/>
          </p:cNvSpPr>
          <p:nvPr>
            <p:ph type="sldNum" sz="quarter" idx="5"/>
          </p:nvPr>
        </p:nvSpPr>
        <p:spPr/>
        <p:txBody>
          <a:bodyPr/>
          <a:lstStyle/>
          <a:p>
            <a:fld id="{EBC6E9E6-C8BD-4FBF-BAC0-9B26E7DC21CA}" type="slidenum">
              <a:rPr lang="en-US" smtClean="0"/>
              <a:t>53</a:t>
            </a:fld>
            <a:endParaRPr lang="en-US"/>
          </a:p>
        </p:txBody>
      </p:sp>
    </p:spTree>
    <p:extLst>
      <p:ext uri="{BB962C8B-B14F-4D97-AF65-F5344CB8AC3E}">
        <p14:creationId xmlns:p14="http://schemas.microsoft.com/office/powerpoint/2010/main" val="3307205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buNone/>
            </a:pPr>
            <a:r>
              <a:rPr lang="en-US" sz="1800" b="0" i="0">
                <a:solidFill>
                  <a:srgbClr val="242424"/>
                </a:solidFill>
                <a:effectLst/>
                <a:latin typeface="inherit"/>
              </a:rPr>
              <a:t>Before we do our wrap up, I want to quickly share an exciting update to </a:t>
            </a:r>
            <a:r>
              <a:rPr lang="en-US" sz="1800" b="0" i="1">
                <a:solidFill>
                  <a:srgbClr val="242424"/>
                </a:solidFill>
                <a:effectLst/>
                <a:latin typeface="inherit"/>
              </a:rPr>
              <a:t>CareerPrepped</a:t>
            </a:r>
            <a:r>
              <a:rPr lang="en-US" sz="1800" b="0" i="0">
                <a:solidFill>
                  <a:srgbClr val="242424"/>
                </a:solidFill>
                <a:effectLst/>
                <a:latin typeface="inherit"/>
              </a:rPr>
              <a:t>, CTE Learn's free career success platform for students.</a:t>
            </a:r>
          </a:p>
          <a:p>
            <a:pPr marL="0" marR="0" algn="l">
              <a:buNone/>
            </a:pPr>
            <a:endParaRPr lang="en-US" sz="1800" b="0" i="0">
              <a:solidFill>
                <a:srgbClr val="242424"/>
              </a:solidFill>
              <a:effectLst/>
              <a:latin typeface="Aptos" panose="020B0004020202020204" pitchFamily="34" charset="0"/>
            </a:endParaRPr>
          </a:p>
          <a:p>
            <a:pPr marL="0" marR="0" algn="l">
              <a:buNone/>
            </a:pPr>
            <a:r>
              <a:rPr lang="en-US" sz="1800" b="0" i="0">
                <a:solidFill>
                  <a:srgbClr val="242424"/>
                </a:solidFill>
                <a:effectLst/>
                <a:latin typeface="inherit"/>
              </a:rPr>
              <a:t>In collaboration with the Nevada Department of Education, we’ve just launched new reporting tools that allow Nevada administrators to easily track student participation in work-based learning and industry-recognized credential attainment—based on the state’s own definitions.</a:t>
            </a:r>
            <a:endParaRPr lang="en-US" sz="1800" b="0" i="0">
              <a:solidFill>
                <a:srgbClr val="242424"/>
              </a:solidFill>
              <a:effectLst/>
              <a:latin typeface="Aptos" panose="020B0004020202020204" pitchFamily="34" charset="0"/>
            </a:endParaRPr>
          </a:p>
          <a:p>
            <a:pPr marL="0" marR="0" algn="l">
              <a:buNone/>
            </a:pPr>
            <a:r>
              <a:rPr lang="en-US" sz="1800" b="0" i="0">
                <a:solidFill>
                  <a:srgbClr val="242424"/>
                </a:solidFill>
                <a:effectLst/>
                <a:latin typeface="inherit"/>
              </a:rPr>
              <a:t> </a:t>
            </a:r>
            <a:endParaRPr lang="en-US" sz="1800" b="0" i="0">
              <a:solidFill>
                <a:srgbClr val="242424"/>
              </a:solidFill>
              <a:effectLst/>
              <a:latin typeface="Aptos" panose="020B0004020202020204" pitchFamily="34" charset="0"/>
            </a:endParaRPr>
          </a:p>
          <a:p>
            <a:pPr marL="0" marR="0" algn="l">
              <a:buNone/>
            </a:pPr>
            <a:r>
              <a:rPr lang="en-US" sz="1800" b="0" i="0">
                <a:solidFill>
                  <a:srgbClr val="242424"/>
                </a:solidFill>
                <a:effectLst/>
                <a:latin typeface="inherit"/>
              </a:rPr>
              <a:t>Nevada expressed interest in promoting statewide adoption of CareerPrepped to support their districts and schools with its full suite of free career tools. As we learned more about Nevada’s needs, they shared that WBL and IRC reporting was one of the biggest challenges for schools across the state. So we worked closely with their team to make the reporting process simple, student-driven, and fully aligned with their state requirements.</a:t>
            </a:r>
            <a:endParaRPr lang="en-US" sz="1800" b="0" i="0">
              <a:solidFill>
                <a:srgbClr val="242424"/>
              </a:solidFill>
              <a:effectLst/>
              <a:latin typeface="Aptos" panose="020B0004020202020204" pitchFamily="34" charset="0"/>
            </a:endParaRPr>
          </a:p>
          <a:p>
            <a:pPr marL="0" marR="0" algn="l">
              <a:buNone/>
            </a:pPr>
            <a:r>
              <a:rPr lang="en-US" sz="1800" b="0" i="0">
                <a:solidFill>
                  <a:srgbClr val="242424"/>
                </a:solidFill>
                <a:effectLst/>
                <a:latin typeface="inherit"/>
              </a:rPr>
              <a:t> </a:t>
            </a:r>
            <a:endParaRPr lang="en-US" sz="1800" b="0" i="0">
              <a:solidFill>
                <a:srgbClr val="242424"/>
              </a:solidFill>
              <a:effectLst/>
              <a:latin typeface="Aptos" panose="020B0004020202020204" pitchFamily="34" charset="0"/>
            </a:endParaRPr>
          </a:p>
          <a:p>
            <a:pPr marL="0" marR="0" algn="l">
              <a:buNone/>
            </a:pPr>
            <a:r>
              <a:rPr lang="en-US" sz="1800" b="0" i="0">
                <a:solidFill>
                  <a:srgbClr val="242424"/>
                </a:solidFill>
                <a:effectLst/>
                <a:latin typeface="inherit"/>
              </a:rPr>
              <a:t>These features are now live for Nevada DE's CareerPrepped account - and the great news is that we can do the same for any state. If your state has defined WBL experiences or IRCs and wants to streamline WBL and IRC outcomes reporting, we’d love to connect with your State CTE Director to explore providing these same capabilities.</a:t>
            </a:r>
            <a:endParaRPr lang="en-US" sz="1800" b="0" i="0">
              <a:solidFill>
                <a:srgbClr val="242424"/>
              </a:solidFill>
              <a:effectLst/>
              <a:latin typeface="Aptos" panose="020B0004020202020204" pitchFamily="34" charset="0"/>
            </a:endParaRPr>
          </a:p>
          <a:p>
            <a:pPr marL="0" marR="0" algn="l">
              <a:buNone/>
            </a:pPr>
            <a:r>
              <a:rPr lang="en-US" sz="1800" b="0" i="0">
                <a:solidFill>
                  <a:srgbClr val="242424"/>
                </a:solidFill>
                <a:effectLst/>
                <a:latin typeface="inherit"/>
              </a:rPr>
              <a:t> </a:t>
            </a:r>
            <a:endParaRPr lang="en-US" sz="1800" b="0" i="0">
              <a:solidFill>
                <a:srgbClr val="242424"/>
              </a:solidFill>
              <a:effectLst/>
              <a:latin typeface="Aptos" panose="020B0004020202020204" pitchFamily="34" charset="0"/>
            </a:endParaRPr>
          </a:p>
          <a:p>
            <a:pPr marL="0" marR="0" algn="l"/>
            <a:r>
              <a:rPr lang="en-US" sz="1800" b="0" i="0">
                <a:solidFill>
                  <a:srgbClr val="242424"/>
                </a:solidFill>
                <a:effectLst/>
                <a:latin typeface="inherit"/>
              </a:rPr>
              <a:t>State CTE Directors can simply reach out to our Chief Product Officer, Robert Pearl Starks via his email in the slide.</a:t>
            </a:r>
            <a:endParaRPr lang="en-US" sz="1800" b="0" i="0">
              <a:solidFill>
                <a:srgbClr val="242424"/>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81D19D00-F696-4F6B-90FF-645876FAC6CD}" type="slidenum">
              <a:rPr lang="en-US" smtClean="0"/>
              <a:t>55</a:t>
            </a:fld>
            <a:endParaRPr lang="en-US"/>
          </a:p>
        </p:txBody>
      </p:sp>
    </p:spTree>
    <p:extLst>
      <p:ext uri="{BB962C8B-B14F-4D97-AF65-F5344CB8AC3E}">
        <p14:creationId xmlns:p14="http://schemas.microsoft.com/office/powerpoint/2010/main" val="1154549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FE534-C9A6-A04F-AEB8-F216396C5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9AA57-BD14-96C3-C340-0DBBCBE76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D5748-C5B0-AA59-0FFF-529D86F028F3}"/>
              </a:ext>
            </a:extLst>
          </p:cNvPr>
          <p:cNvSpPr>
            <a:spLocks noGrp="1"/>
          </p:cNvSpPr>
          <p:nvPr>
            <p:ph type="body" idx="1"/>
          </p:nvPr>
        </p:nvSpPr>
        <p:spPr/>
        <p:txBody>
          <a:bodyPr/>
          <a:lstStyle/>
          <a:p>
            <a:pPr>
              <a:buNone/>
            </a:pPr>
            <a:r>
              <a:rPr lang="en-US"/>
              <a:t>Thank you all so much for joining us today. We hope you found real value in the sessions and left with fresh ideas and inspiration.</a:t>
            </a:r>
          </a:p>
          <a:p>
            <a:pPr>
              <a:buNone/>
            </a:pPr>
            <a:r>
              <a:rPr lang="en-US"/>
              <a:t>From why it’s important to promote your CTE Learn site, to the many ways you </a:t>
            </a:r>
            <a:r>
              <a:rPr lang="en-US" i="1"/>
              <a:t>can</a:t>
            </a:r>
            <a:r>
              <a:rPr lang="en-US"/>
              <a:t> promote it, to innovative strategies, success stories, creating state-specific courses and offerings, and even how to connect with state departments of education—we covered a lot.</a:t>
            </a:r>
          </a:p>
          <a:p>
            <a:pPr>
              <a:buNone/>
            </a:pPr>
            <a:r>
              <a:rPr lang="en-US"/>
              <a:t>Our goal today was to give you practical tools, spark new thinking, and help you feel more confident about how to take full ownership of your online learning center.</a:t>
            </a:r>
          </a:p>
          <a:p>
            <a:pPr>
              <a:buNone/>
            </a:pPr>
            <a:r>
              <a:rPr lang="en-US"/>
              <a:t>At the end of the day, this platform is </a:t>
            </a:r>
            <a:r>
              <a:rPr lang="en-US" i="1"/>
              <a:t>yours</a:t>
            </a:r>
            <a:r>
              <a:rPr lang="en-US"/>
              <a:t>. We’re here to support you, help increase visibility, grow usage, and really make your portal feel like a powerful, customized resource for your members.</a:t>
            </a:r>
          </a:p>
          <a:p>
            <a:r>
              <a:rPr lang="en-US"/>
              <a:t>Thank you again for being here—and as always, don’t hesitate to reach out if we can help in any way.</a:t>
            </a:r>
          </a:p>
          <a:p>
            <a:endParaRPr lang="en-US"/>
          </a:p>
          <a:p>
            <a:r>
              <a:rPr lang="en-US"/>
              <a:t>Link to presenters emails: https://www.dropbox.com/scl/fi/vchr3mhslko969v6cfs3x/Presenter-emails.docx?rlkey=fqqlwyk6ao1g1huyhwy9yksoo&amp;st=2336ygf0&amp;dl=0</a:t>
            </a:r>
          </a:p>
        </p:txBody>
      </p:sp>
      <p:sp>
        <p:nvSpPr>
          <p:cNvPr id="4" name="Slide Number Placeholder 3">
            <a:extLst>
              <a:ext uri="{FF2B5EF4-FFF2-40B4-BE49-F238E27FC236}">
                <a16:creationId xmlns:a16="http://schemas.microsoft.com/office/drawing/2014/main" id="{06992B06-79BC-2DF9-9BBF-371EDD1BB837}"/>
              </a:ext>
            </a:extLst>
          </p:cNvPr>
          <p:cNvSpPr>
            <a:spLocks noGrp="1"/>
          </p:cNvSpPr>
          <p:nvPr>
            <p:ph type="sldNum" sz="quarter" idx="5"/>
          </p:nvPr>
        </p:nvSpPr>
        <p:spPr/>
        <p:txBody>
          <a:bodyPr/>
          <a:lstStyle/>
          <a:p>
            <a:fld id="{EBC6E9E6-C8BD-4FBF-BAC0-9B26E7DC21CA}" type="slidenum">
              <a:rPr lang="en-US" smtClean="0"/>
              <a:t>56</a:t>
            </a:fld>
            <a:endParaRPr lang="en-US"/>
          </a:p>
        </p:txBody>
      </p:sp>
    </p:spTree>
    <p:extLst>
      <p:ext uri="{BB962C8B-B14F-4D97-AF65-F5344CB8AC3E}">
        <p14:creationId xmlns:p14="http://schemas.microsoft.com/office/powerpoint/2010/main" val="1808334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CTE Learn delivers tremendous value to educators and states by offering professional development that is flexible, relevant, and strategically aligned with statewide goals—here are key ways it supports your educators and advances your mission.</a:t>
            </a:r>
          </a:p>
          <a:p>
            <a:endParaRPr lang="en-US" b="1"/>
          </a:p>
          <a:p>
            <a:pPr>
              <a:buNone/>
            </a:pPr>
            <a:r>
              <a:rPr lang="en-US" b="1"/>
              <a:t>Professional Development Access Anytime, Anywhere</a:t>
            </a:r>
            <a:r>
              <a:rPr lang="en-US"/>
              <a:t>: CTE Learn offers flexible, self-paced online courses, making it easy for educators to access training that fits their schedules.</a:t>
            </a:r>
          </a:p>
          <a:p>
            <a:pPr>
              <a:buNone/>
            </a:pPr>
            <a:r>
              <a:rPr lang="en-US" b="1"/>
              <a:t>CTE-Focused Content</a:t>
            </a:r>
            <a:r>
              <a:rPr lang="en-US"/>
              <a:t>: Courses are specifically designed for career and technical education professionals, ensuring relevance and immediate classroom and program impact.</a:t>
            </a:r>
          </a:p>
          <a:p>
            <a:pPr>
              <a:buNone/>
            </a:pPr>
            <a:r>
              <a:rPr lang="en-US" b="1"/>
              <a:t>Affordable, Scalable Training</a:t>
            </a:r>
            <a:r>
              <a:rPr lang="en-US"/>
              <a:t>: Statewide support provides cost-effective professional development for large numbers of educators—ideal for meeting PD requirements without breaking budgets.</a:t>
            </a:r>
          </a:p>
          <a:p>
            <a:pPr>
              <a:buNone/>
            </a:pPr>
            <a:r>
              <a:rPr lang="en-US" b="1"/>
              <a:t>Consistent Quality Across the State</a:t>
            </a:r>
            <a:r>
              <a:rPr lang="en-US"/>
              <a:t>: Supporting CTE Learn ensures all educators have access to the same high-quality, standards-aligned training, no matter where they are located.</a:t>
            </a:r>
          </a:p>
          <a:p>
            <a:pPr>
              <a:buNone/>
            </a:pPr>
            <a:r>
              <a:rPr lang="en-US" b="1"/>
              <a:t>Support for New and Veteran Teachers</a:t>
            </a:r>
            <a:r>
              <a:rPr lang="en-US"/>
              <a:t>: Whether teachers are just starting out or experienced in the field, CTE Learn offers resources and courses that meet diverse professional needs.</a:t>
            </a:r>
          </a:p>
          <a:p>
            <a:pPr>
              <a:buNone/>
            </a:pPr>
            <a:r>
              <a:rPr lang="en-US" b="1"/>
              <a:t>Leadership Development</a:t>
            </a:r>
            <a:r>
              <a:rPr lang="en-US"/>
              <a:t>: The platform includes modules on instructional leadership, program management, and career pathways—supporting the growth of future leaders.</a:t>
            </a:r>
          </a:p>
          <a:p>
            <a:pPr>
              <a:buNone/>
            </a:pPr>
            <a:r>
              <a:rPr lang="en-US" b="1"/>
              <a:t>Micro-Credentials and Certificates</a:t>
            </a:r>
            <a:r>
              <a:rPr lang="en-US"/>
              <a:t>: Educators can earn digital badges and certificates that recognize their professional learning and support educator licensure renewal in many states.</a:t>
            </a:r>
          </a:p>
          <a:p>
            <a:pPr>
              <a:buNone/>
            </a:pPr>
            <a:r>
              <a:rPr lang="en-US" b="1"/>
              <a:t>Equity and Access</a:t>
            </a:r>
            <a:r>
              <a:rPr lang="en-US"/>
              <a:t>: Online delivery increases professional development access for rural, remote, and underserved communities.</a:t>
            </a:r>
          </a:p>
          <a:p>
            <a:pPr>
              <a:buNone/>
            </a:pPr>
            <a:r>
              <a:rPr lang="en-US" b="1"/>
              <a:t>Aligns with Perkins V Goals</a:t>
            </a:r>
            <a:r>
              <a:rPr lang="en-US"/>
              <a:t>: CTE Learn supports the continuous improvement and professional development goals outlined in Perkins V state plans.</a:t>
            </a:r>
          </a:p>
          <a:p>
            <a:pPr>
              <a:buNone/>
            </a:pPr>
            <a:r>
              <a:rPr lang="en-US" b="1"/>
              <a:t>Data and Reporting</a:t>
            </a:r>
            <a:r>
              <a:rPr lang="en-US"/>
              <a:t>: States can access usage data to measure impact, identify trends, and report progress on educator development initiatives.</a:t>
            </a:r>
          </a:p>
          <a:p>
            <a:r>
              <a:rPr lang="en-US" b="1"/>
              <a:t>Support for Student Outcomes</a:t>
            </a:r>
            <a:r>
              <a:rPr lang="en-US"/>
              <a:t>: High-quality teacher PD leads to stronger instruction, which improves student engagement, achievement, and workforce readiness.</a:t>
            </a:r>
          </a:p>
          <a:p>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6</a:t>
            </a:fld>
            <a:endParaRPr lang="en-US"/>
          </a:p>
        </p:txBody>
      </p:sp>
    </p:spTree>
    <p:extLst>
      <p:ext uri="{BB962C8B-B14F-4D97-AF65-F5344CB8AC3E}">
        <p14:creationId xmlns:p14="http://schemas.microsoft.com/office/powerpoint/2010/main" val="225596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FD0A-7E04-D0AF-DBDA-EBF6F0C83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5DE84-6022-C672-2941-55CDC9EE6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AFB58-C231-7738-DC49-45D54808FA45}"/>
              </a:ext>
            </a:extLst>
          </p:cNvPr>
          <p:cNvSpPr>
            <a:spLocks noGrp="1"/>
          </p:cNvSpPr>
          <p:nvPr>
            <p:ph type="body" idx="1"/>
          </p:nvPr>
        </p:nvSpPr>
        <p:spPr/>
        <p:txBody>
          <a:bodyPr/>
          <a:lstStyle/>
          <a:p>
            <a:pPr>
              <a:defRPr/>
            </a:pPr>
            <a:r>
              <a:rPr lang="en-US" kern="100"/>
              <a:t>When it comes to promoting your state’s CTE Learn site, there are three quick—but powerful—reasons to lean in:</a:t>
            </a:r>
            <a:endParaRPr lang="en-US"/>
          </a:p>
          <a:p>
            <a:pPr>
              <a:defRPr/>
            </a:pPr>
            <a:endParaRPr lang="en-US" kern="100"/>
          </a:p>
          <a:p>
            <a:pPr>
              <a:defRPr/>
            </a:pPr>
            <a:r>
              <a:rPr lang="en-US" b="1" kern="100"/>
              <a:t>First, CTE Learn Royalties. </a:t>
            </a:r>
            <a:r>
              <a:rPr lang="en-US" kern="100"/>
              <a:t>-  Each time an educator takes a course through your state’s portal, a portion of that revenue is returned to your state association. This is a simple, sustainable way to generate additional funds that you can reinvest into member services, events, or outreach.</a:t>
            </a:r>
            <a:endParaRPr lang="en-US"/>
          </a:p>
          <a:p>
            <a:pPr>
              <a:defRPr/>
            </a:pPr>
            <a:endParaRPr lang="en-US" kern="100"/>
          </a:p>
          <a:p>
            <a:pPr>
              <a:defRPr/>
            </a:pPr>
            <a:r>
              <a:rPr lang="en-US" b="1" kern="100"/>
              <a:t>Second, you receive a List of Leads. - </a:t>
            </a:r>
            <a:r>
              <a:rPr lang="en-US" kern="100"/>
              <a:t> </a:t>
            </a:r>
            <a:r>
              <a:rPr lang="en-US" kern="100" err="1"/>
              <a:t>MaxKnowledge</a:t>
            </a:r>
            <a:r>
              <a:rPr lang="en-US" kern="100"/>
              <a:t> shares contact information from individuals who register through your portal—these are prospective members or stakeholders you can reach out to with tailored communications or invitations to join your state association.</a:t>
            </a:r>
            <a:endParaRPr lang="en-US"/>
          </a:p>
          <a:p>
            <a:pPr>
              <a:defRPr/>
            </a:pPr>
            <a:endParaRPr lang="en-US" kern="100"/>
          </a:p>
          <a:p>
            <a:pPr>
              <a:defRPr/>
            </a:pPr>
            <a:r>
              <a:rPr lang="en-US" b="1" kern="100"/>
              <a:t>And third, State Courses. - </a:t>
            </a:r>
            <a:r>
              <a:rPr lang="en-US" kern="100"/>
              <a:t> Your state has the opportunity to create and host its own courses on the platform. These can align with your state-specific initiatives, priorities, or certification requirements—giving you a customized and relevant professional development offering that’s accessible statewide.</a:t>
            </a:r>
            <a:endParaRPr lang="en-US"/>
          </a:p>
          <a:p>
            <a:pPr>
              <a:defRPr/>
            </a:pPr>
            <a:endParaRPr lang="en-US" kern="100"/>
          </a:p>
          <a:p>
            <a:pPr>
              <a:defRPr/>
            </a:pPr>
            <a:r>
              <a:rPr lang="en-US" kern="100"/>
              <a:t>Together, these benefits make CTE Learn more than just a learning platform—it’s a strategic asset for your state association.</a:t>
            </a:r>
            <a:endParaRPr lang="en-US"/>
          </a:p>
          <a:p>
            <a:pPr marL="0" marR="0" lvl="0" indent="0" algn="l" defTabSz="914400">
              <a:lnSpc>
                <a:spcPct val="100000"/>
              </a:lnSpc>
              <a:spcBef>
                <a:spcPts val="0"/>
              </a:spcBef>
              <a:spcAft>
                <a:spcPts val="0"/>
              </a:spcAft>
              <a:buClrTx/>
              <a:buSzTx/>
              <a:buFontTx/>
              <a:buNone/>
              <a:tabLst/>
              <a:defRPr/>
            </a:pPr>
            <a:endParaRPr lang="en-US" i="1" kern="100">
              <a:effectLst/>
              <a:latin typeface="Aptos"/>
              <a:ea typeface="Aptos" panose="020B0004020202020204" pitchFamily="34" charset="0"/>
              <a:cs typeface="Times New Roman" panose="02020603050405020304" pitchFamily="18" charset="0"/>
            </a:endParaRPr>
          </a:p>
          <a:p>
            <a:endParaRPr lang="en-US" kern="100"/>
          </a:p>
        </p:txBody>
      </p:sp>
      <p:sp>
        <p:nvSpPr>
          <p:cNvPr id="4" name="Slide Number Placeholder 3">
            <a:extLst>
              <a:ext uri="{FF2B5EF4-FFF2-40B4-BE49-F238E27FC236}">
                <a16:creationId xmlns:a16="http://schemas.microsoft.com/office/drawing/2014/main" id="{CC01239F-52E6-310F-E8C6-0F89C576F64F}"/>
              </a:ext>
            </a:extLst>
          </p:cNvPr>
          <p:cNvSpPr>
            <a:spLocks noGrp="1"/>
          </p:cNvSpPr>
          <p:nvPr>
            <p:ph type="sldNum" sz="quarter" idx="5"/>
          </p:nvPr>
        </p:nvSpPr>
        <p:spPr/>
        <p:txBody>
          <a:bodyPr/>
          <a:lstStyle/>
          <a:p>
            <a:fld id="{EBC6E9E6-C8BD-4FBF-BAC0-9B26E7DC21CA}" type="slidenum">
              <a:rPr lang="en-US" smtClean="0"/>
              <a:t>7</a:t>
            </a:fld>
            <a:endParaRPr lang="en-US"/>
          </a:p>
        </p:txBody>
      </p:sp>
    </p:spTree>
    <p:extLst>
      <p:ext uri="{BB962C8B-B14F-4D97-AF65-F5344CB8AC3E}">
        <p14:creationId xmlns:p14="http://schemas.microsoft.com/office/powerpoint/2010/main" val="188676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E929F-6774-DBE9-C5C1-116D761A6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B8FFE-9527-9E13-ED29-099947DFA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C22FB-1629-F9AD-6BF5-DA9024B031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E82AF1-FBAB-B880-E39B-2EBD932486B2}"/>
              </a:ext>
            </a:extLst>
          </p:cNvPr>
          <p:cNvSpPr>
            <a:spLocks noGrp="1"/>
          </p:cNvSpPr>
          <p:nvPr>
            <p:ph type="sldNum" sz="quarter" idx="5"/>
          </p:nvPr>
        </p:nvSpPr>
        <p:spPr/>
        <p:txBody>
          <a:bodyPr/>
          <a:lstStyle/>
          <a:p>
            <a:fld id="{EBC6E9E6-C8BD-4FBF-BAC0-9B26E7DC21CA}" type="slidenum">
              <a:rPr lang="en-US" smtClean="0"/>
              <a:t>8</a:t>
            </a:fld>
            <a:endParaRPr lang="en-US"/>
          </a:p>
        </p:txBody>
      </p:sp>
    </p:spTree>
    <p:extLst>
      <p:ext uri="{BB962C8B-B14F-4D97-AF65-F5344CB8AC3E}">
        <p14:creationId xmlns:p14="http://schemas.microsoft.com/office/powerpoint/2010/main" val="1659136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Hi everyone! My name is Tarlon Moghadam, and I’m the Chief Learning Officer at MaxKnowledge. I handle all things related to CTE Learn—from start to finish—so I’m really excited to be here today to share a few strategies that can help you get the most out of your state portal.</a:t>
            </a:r>
          </a:p>
          <a:p>
            <a:pPr>
              <a:buNone/>
            </a:pPr>
            <a:r>
              <a:rPr lang="en-US"/>
              <a:t>We’re going to walk through five simple but effective ways to market your CTE Learn site to your audience. These are things we've seen work well with our partners, and they're all easy to implement.</a:t>
            </a:r>
          </a:p>
          <a:p>
            <a:pPr>
              <a:buNone/>
            </a:pPr>
            <a:r>
              <a:rPr lang="en-US"/>
              <a:t>The five strategies we’ll cover are: website presence, newsletters, flyers, email marketing, and webinars.</a:t>
            </a:r>
          </a:p>
          <a:p>
            <a:r>
              <a:rPr lang="en-US"/>
              <a:t>Let’s go ahead and dive into the first one—your website.</a:t>
            </a:r>
          </a:p>
        </p:txBody>
      </p:sp>
      <p:sp>
        <p:nvSpPr>
          <p:cNvPr id="4" name="Slide Number Placeholder 3"/>
          <p:cNvSpPr>
            <a:spLocks noGrp="1"/>
          </p:cNvSpPr>
          <p:nvPr>
            <p:ph type="sldNum" sz="quarter" idx="5"/>
          </p:nvPr>
        </p:nvSpPr>
        <p:spPr/>
        <p:txBody>
          <a:bodyPr/>
          <a:lstStyle/>
          <a:p>
            <a:fld id="{EBC6E9E6-C8BD-4FBF-BAC0-9B26E7DC21CA}" type="slidenum">
              <a:rPr lang="en-US" smtClean="0"/>
              <a:t>10</a:t>
            </a:fld>
            <a:endParaRPr lang="en-US"/>
          </a:p>
        </p:txBody>
      </p:sp>
    </p:spTree>
    <p:extLst>
      <p:ext uri="{BB962C8B-B14F-4D97-AF65-F5344CB8AC3E}">
        <p14:creationId xmlns:p14="http://schemas.microsoft.com/office/powerpoint/2010/main" val="177786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It might seem simple, but having a clear, easy-to-find link to your Online Learning Center makes a big difference—both for your members and for potential learners who might not be members yet.</a:t>
            </a:r>
          </a:p>
          <a:p>
            <a:pPr>
              <a:buNone/>
            </a:pPr>
            <a:r>
              <a:rPr lang="en-US"/>
              <a:t>I’ve seen our partners approach this in a couple of ways. Some go the straightforward route and hyperlink directly to their CTE Learn portal right from their main navigation. Others create a dedicated landing page with some extra context—what CTE Learn is, who it’s for—and then include a direct link from there.</a:t>
            </a:r>
          </a:p>
          <a:p>
            <a:r>
              <a:rPr lang="en-US"/>
              <a:t>Either option works! The key is just making sure there </a:t>
            </a:r>
            <a:r>
              <a:rPr lang="en-US" i="1"/>
              <a:t>is</a:t>
            </a:r>
            <a:r>
              <a:rPr lang="en-US"/>
              <a:t> a visible presence somewhere on your site. So whether it's a button, a menu link, or a full page, just having it there helps drive engagement.</a:t>
            </a:r>
          </a:p>
          <a:p>
            <a:endParaRPr lang="en-US"/>
          </a:p>
        </p:txBody>
      </p:sp>
      <p:sp>
        <p:nvSpPr>
          <p:cNvPr id="4" name="Slide Number Placeholder 3"/>
          <p:cNvSpPr>
            <a:spLocks noGrp="1"/>
          </p:cNvSpPr>
          <p:nvPr>
            <p:ph type="sldNum" sz="quarter" idx="5"/>
          </p:nvPr>
        </p:nvSpPr>
        <p:spPr/>
        <p:txBody>
          <a:bodyPr/>
          <a:lstStyle/>
          <a:p>
            <a:fld id="{EBC6E9E6-C8BD-4FBF-BAC0-9B26E7DC21CA}" type="slidenum">
              <a:rPr lang="en-US" smtClean="0"/>
              <a:t>11</a:t>
            </a:fld>
            <a:endParaRPr lang="en-US"/>
          </a:p>
        </p:txBody>
      </p:sp>
    </p:spTree>
    <p:extLst>
      <p:ext uri="{BB962C8B-B14F-4D97-AF65-F5344CB8AC3E}">
        <p14:creationId xmlns:p14="http://schemas.microsoft.com/office/powerpoint/2010/main" val="97767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The second way to market your CTE Learn portal is through newsletters.</a:t>
            </a:r>
          </a:p>
          <a:p>
            <a:pPr>
              <a:buNone/>
            </a:pPr>
            <a:r>
              <a:rPr lang="en-US"/>
              <a:t>A lot of our partners already send out weekly or monthly newsletters to their members—and this is a perfect place to plug in information about CTE Learn.</a:t>
            </a:r>
          </a:p>
          <a:p>
            <a:pPr>
              <a:buNone/>
            </a:pPr>
            <a:r>
              <a:rPr lang="en-US"/>
              <a:t>Some include promotions for new courses, highlight site-wide special offers, or share any updates that are posted directly on the portal. It’s a simple way to keep CTE Learn top of mind and drive steady engagement.</a:t>
            </a:r>
          </a:p>
          <a:p>
            <a:r>
              <a:rPr lang="en-US"/>
              <a:t>Now, you might be wondering—where does this information come from? Well, I actually send out monthly emails with all of these updates, promotions, and highlights. Some of our partners take that content and just drop it straight into their newsletters. So if you're getting those emails from me, feel free to repurpose them—it makes it super easy to stay consistent with your messaging.</a:t>
            </a:r>
          </a:p>
        </p:txBody>
      </p:sp>
      <p:sp>
        <p:nvSpPr>
          <p:cNvPr id="4" name="Slide Number Placeholder 3"/>
          <p:cNvSpPr>
            <a:spLocks noGrp="1"/>
          </p:cNvSpPr>
          <p:nvPr>
            <p:ph type="sldNum" sz="quarter" idx="5"/>
          </p:nvPr>
        </p:nvSpPr>
        <p:spPr/>
        <p:txBody>
          <a:bodyPr/>
          <a:lstStyle/>
          <a:p>
            <a:fld id="{EBC6E9E6-C8BD-4FBF-BAC0-9B26E7DC21CA}" type="slidenum">
              <a:rPr lang="en-US" smtClean="0"/>
              <a:t>12</a:t>
            </a:fld>
            <a:endParaRPr lang="en-US"/>
          </a:p>
        </p:txBody>
      </p:sp>
    </p:spTree>
    <p:extLst>
      <p:ext uri="{BB962C8B-B14F-4D97-AF65-F5344CB8AC3E}">
        <p14:creationId xmlns:p14="http://schemas.microsoft.com/office/powerpoint/2010/main" val="284092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2E740A-E10B-284B-8447-DA12ACDC56C3}" type="datetime1">
              <a:rPr lang="en-US"/>
              <a:pPr>
                <a:defRPr/>
              </a:pPr>
              <a:t>4/22/2025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22F156-82CC-784B-BB4B-DD23A3FE798B}" type="slidenum">
              <a:rPr lang="en-US"/>
              <a:pPr>
                <a:defRPr/>
              </a:pPr>
              <a:t>‹#›</a:t>
            </a:fld>
            <a:endParaRPr lang="en-US"/>
          </a:p>
        </p:txBody>
      </p:sp>
    </p:spTree>
    <p:extLst>
      <p:ext uri="{BB962C8B-B14F-4D97-AF65-F5344CB8AC3E}">
        <p14:creationId xmlns:p14="http://schemas.microsoft.com/office/powerpoint/2010/main" val="4042817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DEB5F0-33EA-C34F-AA3E-0954A4611D9F}" type="datetime1">
              <a:rPr lang="en-US"/>
              <a:pPr>
                <a:defRPr/>
              </a:pPr>
              <a:t>4/22/2025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425297-BC18-DA43-9665-F7A3CBBF255B}" type="slidenum">
              <a:rPr lang="en-US"/>
              <a:pPr>
                <a:defRPr/>
              </a:pPr>
              <a:t>‹#›</a:t>
            </a:fld>
            <a:endParaRPr lang="en-US"/>
          </a:p>
        </p:txBody>
      </p:sp>
    </p:spTree>
    <p:extLst>
      <p:ext uri="{BB962C8B-B14F-4D97-AF65-F5344CB8AC3E}">
        <p14:creationId xmlns:p14="http://schemas.microsoft.com/office/powerpoint/2010/main" val="189120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8C911A-EBD0-E240-8DA6-CC291AA36092}" type="datetime1">
              <a:rPr lang="en-US"/>
              <a:pPr>
                <a:defRPr/>
              </a:pPr>
              <a:t>4/22/2025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20EC3-8C3D-1C43-9AE1-AC663A307448}" type="slidenum">
              <a:rPr lang="en-US"/>
              <a:pPr>
                <a:defRPr/>
              </a:pPr>
              <a:t>‹#›</a:t>
            </a:fld>
            <a:endParaRPr lang="en-US"/>
          </a:p>
        </p:txBody>
      </p:sp>
    </p:spTree>
    <p:extLst>
      <p:ext uri="{BB962C8B-B14F-4D97-AF65-F5344CB8AC3E}">
        <p14:creationId xmlns:p14="http://schemas.microsoft.com/office/powerpoint/2010/main" val="203406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 Single Line Headin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325562"/>
          </a:xfrm>
        </p:spPr>
        <p:txBody>
          <a:bodyPr>
            <a:noAutofit/>
          </a:bodyPr>
          <a:lstStyle>
            <a:lvl1pPr>
              <a:lnSpc>
                <a:spcPct val="80000"/>
              </a:lnSpc>
              <a:defRPr sz="6000" b="0" i="1">
                <a:solidFill>
                  <a:schemeClr val="tx1"/>
                </a:solidFill>
                <a:latin typeface="Georgia" panose="02040502050405020303" pitchFamily="18" charset="0"/>
                <a:ea typeface="Tahoma" panose="020B0604030504040204" pitchFamily="34" charset="0"/>
                <a:cs typeface="Tahoma" panose="020B0604030504040204" pitchFamily="34" charset="0"/>
              </a:defRPr>
            </a:lvl1pPr>
          </a:lstStyle>
          <a:p>
            <a:r>
              <a:rPr lang="en-GB"/>
              <a:t>Click to edit</a:t>
            </a:r>
          </a:p>
        </p:txBody>
      </p:sp>
      <p:sp>
        <p:nvSpPr>
          <p:cNvPr id="9" name="Content Placeholder 8"/>
          <p:cNvSpPr>
            <a:spLocks noGrp="1"/>
          </p:cNvSpPr>
          <p:nvPr>
            <p:ph sz="quarter" idx="12"/>
          </p:nvPr>
        </p:nvSpPr>
        <p:spPr>
          <a:xfrm>
            <a:off x="609600" y="2438401"/>
            <a:ext cx="10972800" cy="3687763"/>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69024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839827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320741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385215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46177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04528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538951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light">
  <p:cSld name="Title slide - light">
    <p:bg>
      <p:bgPr>
        <a:solidFill>
          <a:schemeClr val="dk2"/>
        </a:solidFill>
        <a:effectLst/>
      </p:bgPr>
    </p:bg>
    <p:spTree>
      <p:nvGrpSpPr>
        <p:cNvPr id="1" name="Shape 14"/>
        <p:cNvGrpSpPr/>
        <p:nvPr/>
      </p:nvGrpSpPr>
      <p:grpSpPr>
        <a:xfrm>
          <a:off x="0" y="0"/>
          <a:ext cx="0" cy="0"/>
          <a:chOff x="0" y="0"/>
          <a:chExt cx="0" cy="0"/>
        </a:xfrm>
      </p:grpSpPr>
      <p:pic>
        <p:nvPicPr>
          <p:cNvPr id="15" name="Image">
            <a:extLst>
              <a:ext uri="{C183D7F6-B498-43B3-948B-1728B52AA6E4}">
                <adec:decorative xmlns:adec="http://schemas.microsoft.com/office/drawing/2017/decorative" val="1"/>
              </a:ext>
            </a:extLst>
          </p:cNvPr>
          <p:cNvPicPr preferRelativeResize="0"/>
          <p:nvPr/>
        </p:nvPicPr>
        <p:blipFill rotWithShape="1">
          <a:blip r:embed="rId2">
            <a:alphaModFix/>
          </a:blip>
          <a:srcRect t="7032" r="6062" b="11768"/>
          <a:stretch/>
        </p:blipFill>
        <p:spPr>
          <a:xfrm>
            <a:off x="3933935" y="0"/>
            <a:ext cx="8258067" cy="6858000"/>
          </a:xfrm>
          <a:prstGeom prst="rect">
            <a:avLst/>
          </a:prstGeom>
          <a:noFill/>
          <a:ln>
            <a:noFill/>
          </a:ln>
        </p:spPr>
      </p:pic>
      <p:sp>
        <p:nvSpPr>
          <p:cNvPr id="16" name="Title"/>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800"/>
              <a:buNone/>
              <a:defRPr sz="6400">
                <a:solidFill>
                  <a:schemeClr val="dk1"/>
                </a:solidFill>
              </a:defRPr>
            </a:lvl1pPr>
            <a:lvl2pPr lvl="1" rtl="0">
              <a:spcBef>
                <a:spcPts val="0"/>
              </a:spcBef>
              <a:spcAft>
                <a:spcPts val="0"/>
              </a:spcAft>
              <a:buClr>
                <a:schemeClr val="accent4"/>
              </a:buClr>
              <a:buSzPts val="4800"/>
              <a:buNone/>
              <a:defRPr sz="6400">
                <a:solidFill>
                  <a:schemeClr val="accent4"/>
                </a:solidFill>
              </a:defRPr>
            </a:lvl2pPr>
            <a:lvl3pPr lvl="2" rtl="0">
              <a:spcBef>
                <a:spcPts val="0"/>
              </a:spcBef>
              <a:spcAft>
                <a:spcPts val="0"/>
              </a:spcAft>
              <a:buClr>
                <a:schemeClr val="accent4"/>
              </a:buClr>
              <a:buSzPts val="4800"/>
              <a:buNone/>
              <a:defRPr sz="6400">
                <a:solidFill>
                  <a:schemeClr val="accent4"/>
                </a:solidFill>
              </a:defRPr>
            </a:lvl3pPr>
            <a:lvl4pPr lvl="3" rtl="0">
              <a:spcBef>
                <a:spcPts val="0"/>
              </a:spcBef>
              <a:spcAft>
                <a:spcPts val="0"/>
              </a:spcAft>
              <a:buClr>
                <a:schemeClr val="accent4"/>
              </a:buClr>
              <a:buSzPts val="4800"/>
              <a:buNone/>
              <a:defRPr sz="6400">
                <a:solidFill>
                  <a:schemeClr val="accent4"/>
                </a:solidFill>
              </a:defRPr>
            </a:lvl4pPr>
            <a:lvl5pPr lvl="4" rtl="0">
              <a:spcBef>
                <a:spcPts val="0"/>
              </a:spcBef>
              <a:spcAft>
                <a:spcPts val="0"/>
              </a:spcAft>
              <a:buClr>
                <a:schemeClr val="accent4"/>
              </a:buClr>
              <a:buSzPts val="4800"/>
              <a:buNone/>
              <a:defRPr sz="6400">
                <a:solidFill>
                  <a:schemeClr val="accent4"/>
                </a:solidFill>
              </a:defRPr>
            </a:lvl5pPr>
            <a:lvl6pPr lvl="5" rtl="0">
              <a:spcBef>
                <a:spcPts val="0"/>
              </a:spcBef>
              <a:spcAft>
                <a:spcPts val="0"/>
              </a:spcAft>
              <a:buClr>
                <a:schemeClr val="accent4"/>
              </a:buClr>
              <a:buSzPts val="4800"/>
              <a:buNone/>
              <a:defRPr sz="6400">
                <a:solidFill>
                  <a:schemeClr val="accent4"/>
                </a:solidFill>
              </a:defRPr>
            </a:lvl6pPr>
            <a:lvl7pPr lvl="6" rtl="0">
              <a:spcBef>
                <a:spcPts val="0"/>
              </a:spcBef>
              <a:spcAft>
                <a:spcPts val="0"/>
              </a:spcAft>
              <a:buClr>
                <a:schemeClr val="accent4"/>
              </a:buClr>
              <a:buSzPts val="4800"/>
              <a:buNone/>
              <a:defRPr sz="6400">
                <a:solidFill>
                  <a:schemeClr val="accent4"/>
                </a:solidFill>
              </a:defRPr>
            </a:lvl7pPr>
            <a:lvl8pPr lvl="7" rtl="0">
              <a:spcBef>
                <a:spcPts val="0"/>
              </a:spcBef>
              <a:spcAft>
                <a:spcPts val="0"/>
              </a:spcAft>
              <a:buClr>
                <a:schemeClr val="accent4"/>
              </a:buClr>
              <a:buSzPts val="4800"/>
              <a:buNone/>
              <a:defRPr sz="6400">
                <a:solidFill>
                  <a:schemeClr val="accent4"/>
                </a:solidFill>
              </a:defRPr>
            </a:lvl8pPr>
            <a:lvl9pPr lvl="8" rtl="0">
              <a:spcBef>
                <a:spcPts val="0"/>
              </a:spcBef>
              <a:spcAft>
                <a:spcPts val="0"/>
              </a:spcAft>
              <a:buClr>
                <a:schemeClr val="accent4"/>
              </a:buClr>
              <a:buSzPts val="4800"/>
              <a:buNone/>
              <a:defRPr sz="6400">
                <a:solidFill>
                  <a:schemeClr val="accent4"/>
                </a:solidFill>
              </a:defRPr>
            </a:lvl9pPr>
          </a:lstStyle>
          <a:p>
            <a:endParaRPr/>
          </a:p>
        </p:txBody>
      </p:sp>
      <p:sp>
        <p:nvSpPr>
          <p:cNvPr id="17" name="Subtitle"/>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rtl="0">
              <a:lnSpc>
                <a:spcPct val="100000"/>
              </a:lnSpc>
              <a:spcBef>
                <a:spcPts val="0"/>
              </a:spcBef>
              <a:spcAft>
                <a:spcPts val="0"/>
              </a:spcAft>
              <a:buClr>
                <a:schemeClr val="dk1"/>
              </a:buClr>
              <a:buSzPts val="1800"/>
              <a:buNone/>
              <a:defRPr sz="2400">
                <a:solidFill>
                  <a:schemeClr val="dk1"/>
                </a:solidFill>
              </a:defRPr>
            </a:lvl2pPr>
            <a:lvl3pPr lvl="2" rtl="0">
              <a:lnSpc>
                <a:spcPct val="100000"/>
              </a:lnSpc>
              <a:spcBef>
                <a:spcPts val="0"/>
              </a:spcBef>
              <a:spcAft>
                <a:spcPts val="0"/>
              </a:spcAft>
              <a:buClr>
                <a:schemeClr val="dk1"/>
              </a:buClr>
              <a:buSzPts val="1800"/>
              <a:buNone/>
              <a:defRPr sz="2400">
                <a:solidFill>
                  <a:schemeClr val="dk1"/>
                </a:solidFill>
              </a:defRPr>
            </a:lvl3pPr>
            <a:lvl4pPr lvl="3" rtl="0">
              <a:lnSpc>
                <a:spcPct val="100000"/>
              </a:lnSpc>
              <a:spcBef>
                <a:spcPts val="0"/>
              </a:spcBef>
              <a:spcAft>
                <a:spcPts val="0"/>
              </a:spcAft>
              <a:buClr>
                <a:schemeClr val="dk1"/>
              </a:buClr>
              <a:buSzPts val="1800"/>
              <a:buNone/>
              <a:defRPr sz="2400">
                <a:solidFill>
                  <a:schemeClr val="dk1"/>
                </a:solidFill>
              </a:defRPr>
            </a:lvl4pPr>
            <a:lvl5pPr lvl="4" rtl="0">
              <a:lnSpc>
                <a:spcPct val="100000"/>
              </a:lnSpc>
              <a:spcBef>
                <a:spcPts val="0"/>
              </a:spcBef>
              <a:spcAft>
                <a:spcPts val="0"/>
              </a:spcAft>
              <a:buClr>
                <a:schemeClr val="dk1"/>
              </a:buClr>
              <a:buSzPts val="1800"/>
              <a:buNone/>
              <a:defRPr sz="2400">
                <a:solidFill>
                  <a:schemeClr val="dk1"/>
                </a:solidFill>
              </a:defRPr>
            </a:lvl5pPr>
            <a:lvl6pPr lvl="5" rtl="0">
              <a:lnSpc>
                <a:spcPct val="100000"/>
              </a:lnSpc>
              <a:spcBef>
                <a:spcPts val="0"/>
              </a:spcBef>
              <a:spcAft>
                <a:spcPts val="0"/>
              </a:spcAft>
              <a:buClr>
                <a:schemeClr val="dk1"/>
              </a:buClr>
              <a:buSzPts val="1800"/>
              <a:buNone/>
              <a:defRPr sz="2400">
                <a:solidFill>
                  <a:schemeClr val="dk1"/>
                </a:solidFill>
              </a:defRPr>
            </a:lvl6pPr>
            <a:lvl7pPr lvl="6" rtl="0">
              <a:lnSpc>
                <a:spcPct val="100000"/>
              </a:lnSpc>
              <a:spcBef>
                <a:spcPts val="0"/>
              </a:spcBef>
              <a:spcAft>
                <a:spcPts val="0"/>
              </a:spcAft>
              <a:buClr>
                <a:schemeClr val="dk1"/>
              </a:buClr>
              <a:buSzPts val="1800"/>
              <a:buNone/>
              <a:defRPr sz="2400">
                <a:solidFill>
                  <a:schemeClr val="dk1"/>
                </a:solidFill>
              </a:defRPr>
            </a:lvl7pPr>
            <a:lvl8pPr lvl="7" rtl="0">
              <a:lnSpc>
                <a:spcPct val="100000"/>
              </a:lnSpc>
              <a:spcBef>
                <a:spcPts val="0"/>
              </a:spcBef>
              <a:spcAft>
                <a:spcPts val="0"/>
              </a:spcAft>
              <a:buClr>
                <a:schemeClr val="dk1"/>
              </a:buClr>
              <a:buSzPts val="1800"/>
              <a:buNone/>
              <a:defRPr sz="2400">
                <a:solidFill>
                  <a:schemeClr val="dk1"/>
                </a:solidFill>
              </a:defRPr>
            </a:lvl8pPr>
            <a:lvl9pPr lvl="8"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18"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125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198721-72CC-DE45-9BFD-F2552BF021EF}" type="datetime1">
              <a:rPr lang="en-US"/>
              <a:pPr>
                <a:defRPr/>
              </a:pPr>
              <a:t>4/22/2025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70C134-C7DB-044E-80B0-5CAE148AC9C5}" type="slidenum">
              <a:rPr lang="en-US"/>
              <a:pPr>
                <a:defRPr/>
              </a:pPr>
              <a:t>‹#›</a:t>
            </a:fld>
            <a:endParaRPr lang="en-US"/>
          </a:p>
        </p:txBody>
      </p:sp>
    </p:spTree>
    <p:extLst>
      <p:ext uri="{BB962C8B-B14F-4D97-AF65-F5344CB8AC3E}">
        <p14:creationId xmlns:p14="http://schemas.microsoft.com/office/powerpoint/2010/main" val="1854696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vy Branding for CAST content">
  <p:cSld name="Heavy Branding for CAST content">
    <p:bg>
      <p:bgPr>
        <a:solidFill>
          <a:schemeClr val="dk2"/>
        </a:solidFill>
        <a:effectLst/>
      </p:bgPr>
    </p:bg>
    <p:spTree>
      <p:nvGrpSpPr>
        <p:cNvPr id="1" name="Shape 19"/>
        <p:cNvGrpSpPr/>
        <p:nvPr/>
      </p:nvGrpSpPr>
      <p:grpSpPr>
        <a:xfrm>
          <a:off x="0" y="0"/>
          <a:ext cx="0" cy="0"/>
          <a:chOff x="0" y="0"/>
          <a:chExt cx="0" cy="0"/>
        </a:xfrm>
      </p:grpSpPr>
      <p:pic>
        <p:nvPicPr>
          <p:cNvPr id="20" name="Image">
            <a:extLst>
              <a:ext uri="{C183D7F6-B498-43B3-948B-1728B52AA6E4}">
                <adec:decorative xmlns:adec="http://schemas.microsoft.com/office/drawing/2017/decorative" val="1"/>
              </a:ext>
            </a:extLst>
          </p:cNvPr>
          <p:cNvPicPr preferRelativeResize="0"/>
          <p:nvPr/>
        </p:nvPicPr>
        <p:blipFill rotWithShape="1">
          <a:blip r:embed="rId2">
            <a:alphaModFix/>
          </a:blip>
          <a:srcRect t="10609"/>
          <a:stretch/>
        </p:blipFill>
        <p:spPr>
          <a:xfrm>
            <a:off x="6176801" y="1"/>
            <a:ext cx="5826900" cy="5004233"/>
          </a:xfrm>
          <a:prstGeom prst="rect">
            <a:avLst/>
          </a:prstGeom>
          <a:noFill/>
          <a:ln>
            <a:noFill/>
          </a:ln>
        </p:spPr>
      </p:pic>
      <p:pic>
        <p:nvPicPr>
          <p:cNvPr id="23" name="Image">
            <a:extLst>
              <a:ext uri="{C183D7F6-B498-43B3-948B-1728B52AA6E4}">
                <adec:decorative xmlns:adec="http://schemas.microsoft.com/office/drawing/2017/decorative" val="1"/>
              </a:ext>
            </a:extLst>
          </p:cNvPr>
          <p:cNvPicPr preferRelativeResize="0"/>
          <p:nvPr/>
        </p:nvPicPr>
        <p:blipFill rotWithShape="1">
          <a:blip r:embed="rId3">
            <a:alphaModFix/>
          </a:blip>
          <a:srcRect l="2910" t="52158" r="2901" b="2007"/>
          <a:stretch/>
        </p:blipFill>
        <p:spPr>
          <a:xfrm>
            <a:off x="-21516" y="4171233"/>
            <a:ext cx="12235031" cy="2716000"/>
          </a:xfrm>
          <a:prstGeom prst="rect">
            <a:avLst/>
          </a:prstGeom>
          <a:noFill/>
          <a:ln>
            <a:noFill/>
          </a:ln>
        </p:spPr>
      </p:pic>
      <p:sp>
        <p:nvSpPr>
          <p:cNvPr id="21" name="Title"/>
          <p:cNvSpPr txBox="1">
            <a:spLocks noGrp="1"/>
          </p:cNvSpPr>
          <p:nvPr>
            <p:ph type="ctrTitle"/>
          </p:nvPr>
        </p:nvSpPr>
        <p:spPr>
          <a:xfrm>
            <a:off x="520700" y="1665133"/>
            <a:ext cx="10962800" cy="124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4800"/>
              <a:buNone/>
              <a:defRPr sz="6400">
                <a:solidFill>
                  <a:schemeClr val="dk1"/>
                </a:solidFill>
              </a:defRPr>
            </a:lvl1pPr>
            <a:lvl2pPr lvl="1" rtl="0">
              <a:spcBef>
                <a:spcPts val="0"/>
              </a:spcBef>
              <a:spcAft>
                <a:spcPts val="0"/>
              </a:spcAft>
              <a:buClr>
                <a:schemeClr val="accent4"/>
              </a:buClr>
              <a:buSzPts val="4800"/>
              <a:buNone/>
              <a:defRPr sz="6400">
                <a:solidFill>
                  <a:schemeClr val="accent4"/>
                </a:solidFill>
              </a:defRPr>
            </a:lvl2pPr>
            <a:lvl3pPr lvl="2" rtl="0">
              <a:spcBef>
                <a:spcPts val="0"/>
              </a:spcBef>
              <a:spcAft>
                <a:spcPts val="0"/>
              </a:spcAft>
              <a:buClr>
                <a:schemeClr val="accent4"/>
              </a:buClr>
              <a:buSzPts val="4800"/>
              <a:buNone/>
              <a:defRPr sz="6400">
                <a:solidFill>
                  <a:schemeClr val="accent4"/>
                </a:solidFill>
              </a:defRPr>
            </a:lvl3pPr>
            <a:lvl4pPr lvl="3" rtl="0">
              <a:spcBef>
                <a:spcPts val="0"/>
              </a:spcBef>
              <a:spcAft>
                <a:spcPts val="0"/>
              </a:spcAft>
              <a:buClr>
                <a:schemeClr val="accent4"/>
              </a:buClr>
              <a:buSzPts val="4800"/>
              <a:buNone/>
              <a:defRPr sz="6400">
                <a:solidFill>
                  <a:schemeClr val="accent4"/>
                </a:solidFill>
              </a:defRPr>
            </a:lvl4pPr>
            <a:lvl5pPr lvl="4" rtl="0">
              <a:spcBef>
                <a:spcPts val="0"/>
              </a:spcBef>
              <a:spcAft>
                <a:spcPts val="0"/>
              </a:spcAft>
              <a:buClr>
                <a:schemeClr val="accent4"/>
              </a:buClr>
              <a:buSzPts val="4800"/>
              <a:buNone/>
              <a:defRPr sz="6400">
                <a:solidFill>
                  <a:schemeClr val="accent4"/>
                </a:solidFill>
              </a:defRPr>
            </a:lvl5pPr>
            <a:lvl6pPr lvl="5" rtl="0">
              <a:spcBef>
                <a:spcPts val="0"/>
              </a:spcBef>
              <a:spcAft>
                <a:spcPts val="0"/>
              </a:spcAft>
              <a:buClr>
                <a:schemeClr val="accent4"/>
              </a:buClr>
              <a:buSzPts val="4800"/>
              <a:buNone/>
              <a:defRPr sz="6400">
                <a:solidFill>
                  <a:schemeClr val="accent4"/>
                </a:solidFill>
              </a:defRPr>
            </a:lvl6pPr>
            <a:lvl7pPr lvl="6" rtl="0">
              <a:spcBef>
                <a:spcPts val="0"/>
              </a:spcBef>
              <a:spcAft>
                <a:spcPts val="0"/>
              </a:spcAft>
              <a:buClr>
                <a:schemeClr val="accent4"/>
              </a:buClr>
              <a:buSzPts val="4800"/>
              <a:buNone/>
              <a:defRPr sz="6400">
                <a:solidFill>
                  <a:schemeClr val="accent4"/>
                </a:solidFill>
              </a:defRPr>
            </a:lvl7pPr>
            <a:lvl8pPr lvl="7" rtl="0">
              <a:spcBef>
                <a:spcPts val="0"/>
              </a:spcBef>
              <a:spcAft>
                <a:spcPts val="0"/>
              </a:spcAft>
              <a:buClr>
                <a:schemeClr val="accent4"/>
              </a:buClr>
              <a:buSzPts val="4800"/>
              <a:buNone/>
              <a:defRPr sz="6400">
                <a:solidFill>
                  <a:schemeClr val="accent4"/>
                </a:solidFill>
              </a:defRPr>
            </a:lvl8pPr>
            <a:lvl9pPr lvl="8" rtl="0">
              <a:spcBef>
                <a:spcPts val="0"/>
              </a:spcBef>
              <a:spcAft>
                <a:spcPts val="0"/>
              </a:spcAft>
              <a:buClr>
                <a:schemeClr val="accent4"/>
              </a:buClr>
              <a:buSzPts val="4800"/>
              <a:buNone/>
              <a:defRPr sz="6400">
                <a:solidFill>
                  <a:schemeClr val="accent4"/>
                </a:solidFill>
              </a:defRPr>
            </a:lvl9pPr>
          </a:lstStyle>
          <a:p>
            <a:endParaRPr/>
          </a:p>
        </p:txBody>
      </p:sp>
      <p:sp>
        <p:nvSpPr>
          <p:cNvPr id="22" name="Subtitle"/>
          <p:cNvSpPr txBox="1">
            <a:spLocks noGrp="1"/>
          </p:cNvSpPr>
          <p:nvPr>
            <p:ph type="subTitle" idx="1"/>
          </p:nvPr>
        </p:nvSpPr>
        <p:spPr>
          <a:xfrm>
            <a:off x="520700" y="2958273"/>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lvl="1" rtl="0">
              <a:lnSpc>
                <a:spcPct val="100000"/>
              </a:lnSpc>
              <a:spcBef>
                <a:spcPts val="0"/>
              </a:spcBef>
              <a:spcAft>
                <a:spcPts val="0"/>
              </a:spcAft>
              <a:buClr>
                <a:schemeClr val="dk1"/>
              </a:buClr>
              <a:buSzPts val="1800"/>
              <a:buNone/>
              <a:defRPr sz="2400">
                <a:solidFill>
                  <a:schemeClr val="dk1"/>
                </a:solidFill>
              </a:defRPr>
            </a:lvl2pPr>
            <a:lvl3pPr lvl="2" rtl="0">
              <a:lnSpc>
                <a:spcPct val="100000"/>
              </a:lnSpc>
              <a:spcBef>
                <a:spcPts val="0"/>
              </a:spcBef>
              <a:spcAft>
                <a:spcPts val="0"/>
              </a:spcAft>
              <a:buClr>
                <a:schemeClr val="dk1"/>
              </a:buClr>
              <a:buSzPts val="1800"/>
              <a:buNone/>
              <a:defRPr sz="2400">
                <a:solidFill>
                  <a:schemeClr val="dk1"/>
                </a:solidFill>
              </a:defRPr>
            </a:lvl3pPr>
            <a:lvl4pPr lvl="3" rtl="0">
              <a:lnSpc>
                <a:spcPct val="100000"/>
              </a:lnSpc>
              <a:spcBef>
                <a:spcPts val="0"/>
              </a:spcBef>
              <a:spcAft>
                <a:spcPts val="0"/>
              </a:spcAft>
              <a:buClr>
                <a:schemeClr val="dk1"/>
              </a:buClr>
              <a:buSzPts val="1800"/>
              <a:buNone/>
              <a:defRPr sz="2400">
                <a:solidFill>
                  <a:schemeClr val="dk1"/>
                </a:solidFill>
              </a:defRPr>
            </a:lvl4pPr>
            <a:lvl5pPr lvl="4" rtl="0">
              <a:lnSpc>
                <a:spcPct val="100000"/>
              </a:lnSpc>
              <a:spcBef>
                <a:spcPts val="0"/>
              </a:spcBef>
              <a:spcAft>
                <a:spcPts val="0"/>
              </a:spcAft>
              <a:buClr>
                <a:schemeClr val="dk1"/>
              </a:buClr>
              <a:buSzPts val="1800"/>
              <a:buNone/>
              <a:defRPr sz="2400">
                <a:solidFill>
                  <a:schemeClr val="dk1"/>
                </a:solidFill>
              </a:defRPr>
            </a:lvl5pPr>
            <a:lvl6pPr lvl="5" rtl="0">
              <a:lnSpc>
                <a:spcPct val="100000"/>
              </a:lnSpc>
              <a:spcBef>
                <a:spcPts val="0"/>
              </a:spcBef>
              <a:spcAft>
                <a:spcPts val="0"/>
              </a:spcAft>
              <a:buClr>
                <a:schemeClr val="dk1"/>
              </a:buClr>
              <a:buSzPts val="1800"/>
              <a:buNone/>
              <a:defRPr sz="2400">
                <a:solidFill>
                  <a:schemeClr val="dk1"/>
                </a:solidFill>
              </a:defRPr>
            </a:lvl6pPr>
            <a:lvl7pPr lvl="6" rtl="0">
              <a:lnSpc>
                <a:spcPct val="100000"/>
              </a:lnSpc>
              <a:spcBef>
                <a:spcPts val="0"/>
              </a:spcBef>
              <a:spcAft>
                <a:spcPts val="0"/>
              </a:spcAft>
              <a:buClr>
                <a:schemeClr val="dk1"/>
              </a:buClr>
              <a:buSzPts val="1800"/>
              <a:buNone/>
              <a:defRPr sz="2400">
                <a:solidFill>
                  <a:schemeClr val="dk1"/>
                </a:solidFill>
              </a:defRPr>
            </a:lvl7pPr>
            <a:lvl8pPr lvl="7" rtl="0">
              <a:lnSpc>
                <a:spcPct val="100000"/>
              </a:lnSpc>
              <a:spcBef>
                <a:spcPts val="0"/>
              </a:spcBef>
              <a:spcAft>
                <a:spcPts val="0"/>
              </a:spcAft>
              <a:buClr>
                <a:schemeClr val="dk1"/>
              </a:buClr>
              <a:buSzPts val="1800"/>
              <a:buNone/>
              <a:defRPr sz="2400">
                <a:solidFill>
                  <a:schemeClr val="dk1"/>
                </a:solidFill>
              </a:defRPr>
            </a:lvl8pPr>
            <a:lvl9pPr lvl="8"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24" name="Slide number" hidden="1"/>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pic>
        <p:nvPicPr>
          <p:cNvPr id="25" name="Image" descr="CAST logo"/>
          <p:cNvPicPr preferRelativeResize="0"/>
          <p:nvPr/>
        </p:nvPicPr>
        <p:blipFill>
          <a:blip r:embed="rId4">
            <a:alphaModFix/>
          </a:blip>
          <a:stretch>
            <a:fillRect/>
          </a:stretch>
        </p:blipFill>
        <p:spPr>
          <a:xfrm>
            <a:off x="10945601" y="6363501"/>
            <a:ext cx="1058100" cy="327167"/>
          </a:xfrm>
          <a:prstGeom prst="rect">
            <a:avLst/>
          </a:prstGeom>
          <a:noFill/>
          <a:ln>
            <a:noFill/>
          </a:ln>
        </p:spPr>
      </p:pic>
    </p:spTree>
    <p:extLst>
      <p:ext uri="{BB962C8B-B14F-4D97-AF65-F5344CB8AC3E}">
        <p14:creationId xmlns:p14="http://schemas.microsoft.com/office/powerpoint/2010/main" val="464810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 purple mark L">
  <p:cSld name="Section header - purple mark L">
    <p:bg>
      <p:bgPr>
        <a:solidFill>
          <a:schemeClr val="accent4"/>
        </a:solidFill>
        <a:effectLst/>
      </p:bgPr>
    </p:bg>
    <p:spTree>
      <p:nvGrpSpPr>
        <p:cNvPr id="1" name="Shape 46"/>
        <p:cNvGrpSpPr/>
        <p:nvPr/>
      </p:nvGrpSpPr>
      <p:grpSpPr>
        <a:xfrm>
          <a:off x="0" y="0"/>
          <a:ext cx="0" cy="0"/>
          <a:chOff x="0" y="0"/>
          <a:chExt cx="0" cy="0"/>
        </a:xfrm>
      </p:grpSpPr>
      <p:pic>
        <p:nvPicPr>
          <p:cNvPr id="47" name="Image">
            <a:extLst>
              <a:ext uri="{C183D7F6-B498-43B3-948B-1728B52AA6E4}">
                <adec:decorative xmlns:adec="http://schemas.microsoft.com/office/drawing/2017/decorative" val="1"/>
              </a:ext>
            </a:extLst>
          </p:cNvPr>
          <p:cNvPicPr preferRelativeResize="0"/>
          <p:nvPr/>
        </p:nvPicPr>
        <p:blipFill rotWithShape="1">
          <a:blip r:embed="rId2">
            <a:alphaModFix/>
          </a:blip>
          <a:srcRect l="16930" t="7031" b="11769"/>
          <a:stretch/>
        </p:blipFill>
        <p:spPr>
          <a:xfrm>
            <a:off x="0" y="0"/>
            <a:ext cx="7302667" cy="6858000"/>
          </a:xfrm>
          <a:prstGeom prst="rect">
            <a:avLst/>
          </a:prstGeom>
          <a:noFill/>
          <a:ln>
            <a:noFill/>
          </a:ln>
        </p:spPr>
      </p:pic>
      <p:sp>
        <p:nvSpPr>
          <p:cNvPr id="48" name="Title"/>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ato"/>
              <a:buNone/>
              <a:defRPr sz="5600" b="1">
                <a:latin typeface="Lato"/>
                <a:ea typeface="Lato"/>
                <a:cs typeface="Lato"/>
                <a:sym typeface="Lato"/>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50"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2023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
        <p:nvSpPr>
          <p:cNvPr id="49"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6347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 gray mark R">
  <p:cSld name="Section header - gray mark R">
    <p:bg>
      <p:bgPr>
        <a:solidFill>
          <a:schemeClr val="dk2"/>
        </a:solidFill>
        <a:effectLst/>
      </p:bgPr>
    </p:bg>
    <p:spTree>
      <p:nvGrpSpPr>
        <p:cNvPr id="1" name="Shape 51"/>
        <p:cNvGrpSpPr/>
        <p:nvPr/>
      </p:nvGrpSpPr>
      <p:grpSpPr>
        <a:xfrm>
          <a:off x="0" y="0"/>
          <a:ext cx="0" cy="0"/>
          <a:chOff x="0" y="0"/>
          <a:chExt cx="0" cy="0"/>
        </a:xfrm>
      </p:grpSpPr>
      <p:pic>
        <p:nvPicPr>
          <p:cNvPr id="52" name="Image">
            <a:extLst>
              <a:ext uri="{C183D7F6-B498-43B3-948B-1728B52AA6E4}">
                <adec:decorative xmlns:adec="http://schemas.microsoft.com/office/drawing/2017/decorative" val="1"/>
              </a:ext>
            </a:extLst>
          </p:cNvPr>
          <p:cNvPicPr preferRelativeResize="0"/>
          <p:nvPr/>
        </p:nvPicPr>
        <p:blipFill>
          <a:blip r:embed="rId2">
            <a:alphaModFix/>
          </a:blip>
          <a:stretch>
            <a:fillRect/>
          </a:stretch>
        </p:blipFill>
        <p:spPr>
          <a:xfrm>
            <a:off x="3933934" y="-593934"/>
            <a:ext cx="8790967" cy="8445867"/>
          </a:xfrm>
          <a:prstGeom prst="rect">
            <a:avLst/>
          </a:prstGeom>
          <a:noFill/>
          <a:ln>
            <a:noFill/>
          </a:ln>
        </p:spPr>
      </p:pic>
      <p:sp>
        <p:nvSpPr>
          <p:cNvPr id="53" name="Title"/>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200"/>
              <a:buFont typeface="Lato"/>
              <a:buNone/>
              <a:defRPr sz="5600" b="1">
                <a:solidFill>
                  <a:schemeClr val="dk1"/>
                </a:solidFill>
                <a:latin typeface="Lato"/>
                <a:ea typeface="Lato"/>
                <a:cs typeface="Lato"/>
                <a:sym typeface="Lato"/>
              </a:defRPr>
            </a:lvl1pPr>
            <a:lvl2pPr lvl="1" rtl="0">
              <a:spcBef>
                <a:spcPts val="0"/>
              </a:spcBef>
              <a:spcAft>
                <a:spcPts val="0"/>
              </a:spcAft>
              <a:buClr>
                <a:schemeClr val="dk1"/>
              </a:buClr>
              <a:buSzPts val="4200"/>
              <a:buNone/>
              <a:defRPr sz="5600">
                <a:solidFill>
                  <a:schemeClr val="dk1"/>
                </a:solidFill>
              </a:defRPr>
            </a:lvl2pPr>
            <a:lvl3pPr lvl="2" rtl="0">
              <a:spcBef>
                <a:spcPts val="0"/>
              </a:spcBef>
              <a:spcAft>
                <a:spcPts val="0"/>
              </a:spcAft>
              <a:buClr>
                <a:schemeClr val="dk1"/>
              </a:buClr>
              <a:buSzPts val="4200"/>
              <a:buNone/>
              <a:defRPr sz="5600">
                <a:solidFill>
                  <a:schemeClr val="dk1"/>
                </a:solidFill>
              </a:defRPr>
            </a:lvl3pPr>
            <a:lvl4pPr lvl="3" rtl="0">
              <a:spcBef>
                <a:spcPts val="0"/>
              </a:spcBef>
              <a:spcAft>
                <a:spcPts val="0"/>
              </a:spcAft>
              <a:buClr>
                <a:schemeClr val="dk1"/>
              </a:buClr>
              <a:buSzPts val="4200"/>
              <a:buNone/>
              <a:defRPr sz="5600">
                <a:solidFill>
                  <a:schemeClr val="dk1"/>
                </a:solidFill>
              </a:defRPr>
            </a:lvl4pPr>
            <a:lvl5pPr lvl="4" rtl="0">
              <a:spcBef>
                <a:spcPts val="0"/>
              </a:spcBef>
              <a:spcAft>
                <a:spcPts val="0"/>
              </a:spcAft>
              <a:buClr>
                <a:schemeClr val="dk1"/>
              </a:buClr>
              <a:buSzPts val="4200"/>
              <a:buNone/>
              <a:defRPr sz="5600">
                <a:solidFill>
                  <a:schemeClr val="dk1"/>
                </a:solidFill>
              </a:defRPr>
            </a:lvl5pPr>
            <a:lvl6pPr lvl="5" rtl="0">
              <a:spcBef>
                <a:spcPts val="0"/>
              </a:spcBef>
              <a:spcAft>
                <a:spcPts val="0"/>
              </a:spcAft>
              <a:buClr>
                <a:schemeClr val="dk1"/>
              </a:buClr>
              <a:buSzPts val="4200"/>
              <a:buNone/>
              <a:defRPr sz="5600">
                <a:solidFill>
                  <a:schemeClr val="dk1"/>
                </a:solidFill>
              </a:defRPr>
            </a:lvl6pPr>
            <a:lvl7pPr lvl="6" rtl="0">
              <a:spcBef>
                <a:spcPts val="0"/>
              </a:spcBef>
              <a:spcAft>
                <a:spcPts val="0"/>
              </a:spcAft>
              <a:buClr>
                <a:schemeClr val="dk1"/>
              </a:buClr>
              <a:buSzPts val="4200"/>
              <a:buNone/>
              <a:defRPr sz="5600">
                <a:solidFill>
                  <a:schemeClr val="dk1"/>
                </a:solidFill>
              </a:defRPr>
            </a:lvl7pPr>
            <a:lvl8pPr lvl="7" rtl="0">
              <a:spcBef>
                <a:spcPts val="0"/>
              </a:spcBef>
              <a:spcAft>
                <a:spcPts val="0"/>
              </a:spcAft>
              <a:buClr>
                <a:schemeClr val="dk1"/>
              </a:buClr>
              <a:buSzPts val="4200"/>
              <a:buNone/>
              <a:defRPr sz="5600">
                <a:solidFill>
                  <a:schemeClr val="dk1"/>
                </a:solidFill>
              </a:defRPr>
            </a:lvl8pPr>
            <a:lvl9pPr lvl="8" rtl="0">
              <a:spcBef>
                <a:spcPts val="0"/>
              </a:spcBef>
              <a:spcAft>
                <a:spcPts val="0"/>
              </a:spcAft>
              <a:buClr>
                <a:schemeClr val="dk1"/>
              </a:buClr>
              <a:buSzPts val="4200"/>
              <a:buNone/>
              <a:defRPr sz="5600">
                <a:solidFill>
                  <a:schemeClr val="dk1"/>
                </a:solidFill>
              </a:defRPr>
            </a:lvl9pPr>
          </a:lstStyle>
          <a:p>
            <a:endParaRPr/>
          </a:p>
        </p:txBody>
      </p:sp>
      <p:sp>
        <p:nvSpPr>
          <p:cNvPr id="55"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54" name="Slide number"/>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3172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 top" preserve="1" userDrawn="1">
  <p:cSld name="Title and body - top">
    <p:bg>
      <p:bgPr>
        <a:solidFill>
          <a:schemeClr val="dk2"/>
        </a:solidFill>
        <a:effectLst/>
      </p:bgPr>
    </p:bg>
    <p:spTree>
      <p:nvGrpSpPr>
        <p:cNvPr id="1" name="Shape 68"/>
        <p:cNvGrpSpPr/>
        <p:nvPr/>
      </p:nvGrpSpPr>
      <p:grpSpPr>
        <a:xfrm>
          <a:off x="0" y="0"/>
          <a:ext cx="0" cy="0"/>
          <a:chOff x="0" y="0"/>
          <a:chExt cx="0" cy="0"/>
        </a:xfrm>
      </p:grpSpPr>
      <p:sp>
        <p:nvSpPr>
          <p:cNvPr id="69" name="Image">
            <a:extLst>
              <a:ext uri="{C183D7F6-B498-43B3-948B-1728B52AA6E4}">
                <adec:decorative xmlns:adec="http://schemas.microsoft.com/office/drawing/2017/decorative" val="1"/>
              </a:ext>
            </a:extLst>
          </p:cNvPr>
          <p:cNvSpPr/>
          <p:nvPr/>
        </p:nvSpPr>
        <p:spPr>
          <a:xfrm>
            <a:off x="-1" y="-1"/>
            <a:ext cx="12192001" cy="13305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629201" y="1644366"/>
            <a:ext cx="4336500" cy="4299233"/>
          </a:xfrm>
          <a:prstGeom prst="rect">
            <a:avLst/>
          </a:prstGeom>
        </p:spPr>
        <p:txBody>
          <a:bodyPr spcFirstLastPara="1" wrap="square" lIns="91425" tIns="91425" rIns="91425" bIns="91425" anchor="t" anchorCtr="0">
            <a:noAutofit/>
          </a:bodyPr>
          <a:lstStyle>
            <a:lvl1pPr marL="101597" lvl="0" indent="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marL="1219170" lvl="1" indent="-482588" rtl="0">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rtl="0">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rtl="0">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rtl="0">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grpSp>
        <p:nvGrpSpPr>
          <p:cNvPr id="73" name="Social Info" descr="Twitter, Facebook, LinkedIn, Instagram, Pinterest, and YouTube icons. @CAST_UDL"/>
          <p:cNvGrpSpPr/>
          <p:nvPr/>
        </p:nvGrpSpPr>
        <p:grpSpPr>
          <a:xfrm>
            <a:off x="203201" y="6372600"/>
            <a:ext cx="4762500" cy="364800"/>
            <a:chOff x="152400" y="4779450"/>
            <a:chExt cx="3571875" cy="273600"/>
          </a:xfrm>
        </p:grpSpPr>
        <p:pic>
          <p:nvPicPr>
            <p:cNvPr id="7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76"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7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 name="Picture Placeholder 2">
            <a:extLst>
              <a:ext uri="{FF2B5EF4-FFF2-40B4-BE49-F238E27FC236}">
                <a16:creationId xmlns:a16="http://schemas.microsoft.com/office/drawing/2014/main" id="{4B9B4384-07A9-8442-9A5B-DC4B0003DDB6}"/>
              </a:ext>
            </a:extLst>
          </p:cNvPr>
          <p:cNvSpPr>
            <a:spLocks noGrp="1"/>
          </p:cNvSpPr>
          <p:nvPr>
            <p:ph type="pic" sz="quarter" idx="13"/>
          </p:nvPr>
        </p:nvSpPr>
        <p:spPr>
          <a:xfrm>
            <a:off x="5590117" y="1644651"/>
            <a:ext cx="6002867" cy="4298949"/>
          </a:xfrm>
        </p:spPr>
        <p:txBody>
          <a:bodyPr/>
          <a:lstStyle/>
          <a:p>
            <a:endParaRPr lang="en-US"/>
          </a:p>
        </p:txBody>
      </p:sp>
    </p:spTree>
    <p:extLst>
      <p:ext uri="{BB962C8B-B14F-4D97-AF65-F5344CB8AC3E}">
        <p14:creationId xmlns:p14="http://schemas.microsoft.com/office/powerpoint/2010/main" val="1475862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 side" preserve="1" userDrawn="1">
  <p:cSld name="Title and body - side">
    <p:bg>
      <p:bgPr>
        <a:solidFill>
          <a:schemeClr val="dk2"/>
        </a:solidFill>
        <a:effectLst/>
      </p:bgPr>
    </p:bg>
    <p:spTree>
      <p:nvGrpSpPr>
        <p:cNvPr id="1" name="Shape 77"/>
        <p:cNvGrpSpPr/>
        <p:nvPr/>
      </p:nvGrpSpPr>
      <p:grpSpPr>
        <a:xfrm>
          <a:off x="0" y="0"/>
          <a:ext cx="0" cy="0"/>
          <a:chOff x="0" y="0"/>
          <a:chExt cx="0" cy="0"/>
        </a:xfrm>
      </p:grpSpPr>
      <p:sp>
        <p:nvSpPr>
          <p:cNvPr id="78" name="Image">
            <a:extLst>
              <a:ext uri="{C183D7F6-B498-43B3-948B-1728B52AA6E4}">
                <adec:decorative xmlns:adec="http://schemas.microsoft.com/office/drawing/2017/decorative" val="1"/>
              </a:ext>
            </a:extLst>
          </p:cNvPr>
          <p:cNvSpPr/>
          <p:nvPr/>
        </p:nvSpPr>
        <p:spPr>
          <a:xfrm rot="5400000">
            <a:off x="-2845320" y="2845318"/>
            <a:ext cx="6858003" cy="1167367"/>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Title"/>
          <p:cNvSpPr txBox="1">
            <a:spLocks noGrp="1"/>
          </p:cNvSpPr>
          <p:nvPr>
            <p:ph type="title"/>
          </p:nvPr>
        </p:nvSpPr>
        <p:spPr>
          <a:xfrm>
            <a:off x="1645200" y="273767"/>
            <a:ext cx="100204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80" name="Content"/>
          <p:cNvSpPr txBox="1">
            <a:spLocks noGrp="1"/>
          </p:cNvSpPr>
          <p:nvPr>
            <p:ph type="body" idx="1"/>
          </p:nvPr>
        </p:nvSpPr>
        <p:spPr>
          <a:xfrm>
            <a:off x="1645200" y="1339566"/>
            <a:ext cx="4450800" cy="4405913"/>
          </a:xfrm>
          <a:prstGeom prst="rect">
            <a:avLst/>
          </a:prstGeom>
        </p:spPr>
        <p:txBody>
          <a:bodyPr spcFirstLastPara="1" wrap="square" lIns="91425" tIns="91425" rIns="91425" bIns="91425" anchor="t" anchorCtr="0">
            <a:noAutofit/>
          </a:bodyPr>
          <a:lstStyle>
            <a:lvl1pPr marL="101597" lvl="0" indent="0" rtl="0">
              <a:lnSpc>
                <a:spcPct val="100000"/>
              </a:lnSpc>
              <a:spcBef>
                <a:spcPts val="0"/>
              </a:spcBef>
              <a:spcAft>
                <a:spcPts val="0"/>
              </a:spcAft>
              <a:buClr>
                <a:srgbClr val="434343"/>
              </a:buClr>
              <a:buSzPts val="2400"/>
              <a:buFont typeface="Lato"/>
              <a:buNone/>
              <a:defRPr>
                <a:solidFill>
                  <a:srgbClr val="434343"/>
                </a:solidFill>
                <a:latin typeface="Lato"/>
                <a:ea typeface="Lato"/>
                <a:cs typeface="Lato"/>
                <a:sym typeface="Lato"/>
              </a:defRPr>
            </a:lvl1pPr>
            <a:lvl2pPr marL="1219170" lvl="1" indent="-482588" rtl="0">
              <a:lnSpc>
                <a:spcPct val="100000"/>
              </a:lnSpc>
              <a:spcBef>
                <a:spcPts val="2133"/>
              </a:spcBef>
              <a:spcAft>
                <a:spcPts val="0"/>
              </a:spcAft>
              <a:buClr>
                <a:srgbClr val="434343"/>
              </a:buClr>
              <a:buSzPts val="2100"/>
              <a:buFont typeface="Lato"/>
              <a:buChar char="○"/>
              <a:defRPr sz="2800">
                <a:solidFill>
                  <a:srgbClr val="434343"/>
                </a:solidFill>
                <a:latin typeface="Lato"/>
                <a:ea typeface="Lato"/>
                <a:cs typeface="Lato"/>
                <a:sym typeface="Lato"/>
              </a:defRPr>
            </a:lvl2pPr>
            <a:lvl3pPr marL="1828754" lvl="2" indent="-457189" rtl="0">
              <a:lnSpc>
                <a:spcPct val="100000"/>
              </a:lnSpc>
              <a:spcBef>
                <a:spcPts val="2133"/>
              </a:spcBef>
              <a:spcAft>
                <a:spcPts val="0"/>
              </a:spcAft>
              <a:buClr>
                <a:srgbClr val="434343"/>
              </a:buClr>
              <a:buSzPts val="1800"/>
              <a:buFont typeface="Lato"/>
              <a:buChar char="■"/>
              <a:defRPr sz="2400">
                <a:solidFill>
                  <a:srgbClr val="434343"/>
                </a:solidFill>
                <a:latin typeface="Lato"/>
                <a:ea typeface="Lato"/>
                <a:cs typeface="Lato"/>
                <a:sym typeface="Lato"/>
              </a:defRPr>
            </a:lvl3pPr>
            <a:lvl4pPr marL="2438339" lvl="3" indent="-440256" rtl="0">
              <a:lnSpc>
                <a:spcPct val="100000"/>
              </a:lnSpc>
              <a:spcBef>
                <a:spcPts val="2133"/>
              </a:spcBef>
              <a:spcAft>
                <a:spcPts val="0"/>
              </a:spcAft>
              <a:buClr>
                <a:srgbClr val="434343"/>
              </a:buClr>
              <a:buSzPts val="1600"/>
              <a:buFont typeface="Lato"/>
              <a:buChar char="●"/>
              <a:defRPr>
                <a:solidFill>
                  <a:srgbClr val="434343"/>
                </a:solidFill>
                <a:latin typeface="Lato"/>
                <a:ea typeface="Lato"/>
                <a:cs typeface="Lato"/>
                <a:sym typeface="Lato"/>
              </a:defRPr>
            </a:lvl4pPr>
            <a:lvl5pPr marL="3047924" lvl="4"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5pPr>
            <a:lvl6pPr marL="3657509" lvl="5"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6pPr>
            <a:lvl7pPr marL="4267093" lvl="6"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7pPr>
            <a:lvl8pPr marL="4876678" lvl="7"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8pPr>
            <a:lvl9pPr marL="5486263" lvl="8" indent="-423323" rtl="0">
              <a:lnSpc>
                <a:spcPct val="100000"/>
              </a:lnSpc>
              <a:spcBef>
                <a:spcPts val="2133"/>
              </a:spcBef>
              <a:spcAft>
                <a:spcPts val="2133"/>
              </a:spcAft>
              <a:buClr>
                <a:srgbClr val="434343"/>
              </a:buClr>
              <a:buSzPts val="1400"/>
              <a:buFont typeface="Lato"/>
              <a:buChar char="■"/>
              <a:defRPr>
                <a:solidFill>
                  <a:srgbClr val="434343"/>
                </a:solidFill>
                <a:latin typeface="Lato"/>
                <a:ea typeface="Lato"/>
                <a:cs typeface="Lato"/>
                <a:sym typeface="Lato"/>
              </a:defRPr>
            </a:lvl9pPr>
          </a:lstStyle>
          <a:p>
            <a:endParaRPr/>
          </a:p>
        </p:txBody>
      </p:sp>
      <p:grpSp>
        <p:nvGrpSpPr>
          <p:cNvPr id="82" name="Social info" descr="Twitter, Facebook, LinkedIn, Instagram, Pinterest, and YouTube icons. @CAST_UDL"/>
          <p:cNvGrpSpPr/>
          <p:nvPr/>
        </p:nvGrpSpPr>
        <p:grpSpPr>
          <a:xfrm>
            <a:off x="203201" y="6372600"/>
            <a:ext cx="4762500" cy="364800"/>
            <a:chOff x="152400" y="4779450"/>
            <a:chExt cx="3571875" cy="273600"/>
          </a:xfrm>
        </p:grpSpPr>
        <p:pic>
          <p:nvPicPr>
            <p:cNvPr id="83"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84"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85"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81"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 name="Picture Placeholder 2">
            <a:extLst>
              <a:ext uri="{FF2B5EF4-FFF2-40B4-BE49-F238E27FC236}">
                <a16:creationId xmlns:a16="http://schemas.microsoft.com/office/drawing/2014/main" id="{30F8B2CA-6235-BF4C-AC78-4F5F76677022}"/>
              </a:ext>
            </a:extLst>
          </p:cNvPr>
          <p:cNvSpPr>
            <a:spLocks noGrp="1"/>
          </p:cNvSpPr>
          <p:nvPr>
            <p:ph type="pic" sz="quarter" idx="13"/>
          </p:nvPr>
        </p:nvSpPr>
        <p:spPr>
          <a:xfrm>
            <a:off x="6659384" y="1644650"/>
            <a:ext cx="4933600" cy="3906179"/>
          </a:xfrm>
        </p:spPr>
        <p:txBody>
          <a:bodyPr/>
          <a:lstStyle/>
          <a:p>
            <a:endParaRPr lang="en-US"/>
          </a:p>
        </p:txBody>
      </p:sp>
    </p:spTree>
    <p:extLst>
      <p:ext uri="{BB962C8B-B14F-4D97-AF65-F5344CB8AC3E}">
        <p14:creationId xmlns:p14="http://schemas.microsoft.com/office/powerpoint/2010/main" val="699414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top">
  <p:cSld name="Title and three columns - top">
    <p:bg>
      <p:bgPr>
        <a:solidFill>
          <a:schemeClr val="dk2"/>
        </a:solidFill>
        <a:effectLst/>
      </p:bgPr>
    </p:bg>
    <p:spTree>
      <p:nvGrpSpPr>
        <p:cNvPr id="1" name="Shape 96"/>
        <p:cNvGrpSpPr/>
        <p:nvPr/>
      </p:nvGrpSpPr>
      <p:grpSpPr>
        <a:xfrm>
          <a:off x="0" y="0"/>
          <a:ext cx="0" cy="0"/>
          <a:chOff x="0" y="0"/>
          <a:chExt cx="0" cy="0"/>
        </a:xfrm>
      </p:grpSpPr>
      <p:sp>
        <p:nvSpPr>
          <p:cNvPr id="98" name="Image">
            <a:extLst>
              <a:ext uri="{C183D7F6-B498-43B3-948B-1728B52AA6E4}">
                <adec:decorative xmlns:adec="http://schemas.microsoft.com/office/drawing/2017/decorative" val="1"/>
              </a:ext>
            </a:extLst>
          </p:cNvPr>
          <p:cNvSpPr/>
          <p:nvPr/>
        </p:nvSpPr>
        <p:spPr>
          <a:xfrm>
            <a:off x="0" y="-1"/>
            <a:ext cx="12203667" cy="13305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rtl="0">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rtl="0">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rtl="0">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rtl="0">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rtl="0">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rtl="0">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rtl="0">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100" name="Content 1"/>
          <p:cNvSpPr txBox="1">
            <a:spLocks noGrp="1"/>
          </p:cNvSpPr>
          <p:nvPr>
            <p:ph type="body" idx="2"/>
          </p:nvPr>
        </p:nvSpPr>
        <p:spPr>
          <a:xfrm>
            <a:off x="629200" y="1644367"/>
            <a:ext cx="33080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01" name="Content 2"/>
          <p:cNvSpPr txBox="1">
            <a:spLocks noGrp="1"/>
          </p:cNvSpPr>
          <p:nvPr>
            <p:ph type="body" idx="3"/>
          </p:nvPr>
        </p:nvSpPr>
        <p:spPr>
          <a:xfrm>
            <a:off x="4434347" y="1644367"/>
            <a:ext cx="34256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97" name="Content 3"/>
          <p:cNvSpPr txBox="1">
            <a:spLocks noGrp="1"/>
          </p:cNvSpPr>
          <p:nvPr>
            <p:ph type="body" idx="1"/>
          </p:nvPr>
        </p:nvSpPr>
        <p:spPr>
          <a:xfrm>
            <a:off x="8357128" y="1644367"/>
            <a:ext cx="34256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grpSp>
        <p:nvGrpSpPr>
          <p:cNvPr id="103" name="Social info" descr="Twitter, Facebook, LinkedIn, Instagram, Pinterest, and YouTube icons. @CAST_UDL"/>
          <p:cNvGrpSpPr/>
          <p:nvPr/>
        </p:nvGrpSpPr>
        <p:grpSpPr>
          <a:xfrm>
            <a:off x="203201" y="6372600"/>
            <a:ext cx="4762500" cy="364800"/>
            <a:chOff x="152400" y="4779450"/>
            <a:chExt cx="3571875" cy="273600"/>
          </a:xfrm>
        </p:grpSpPr>
        <p:pic>
          <p:nvPicPr>
            <p:cNvPr id="10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0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106"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10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0527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 top">
  <p:cSld name="Title and four columns - top">
    <p:bg>
      <p:bgPr>
        <a:solidFill>
          <a:schemeClr val="dk2"/>
        </a:solidFill>
        <a:effectLst/>
      </p:bgPr>
    </p:bg>
    <p:spTree>
      <p:nvGrpSpPr>
        <p:cNvPr id="1" name="Shape 107"/>
        <p:cNvGrpSpPr/>
        <p:nvPr/>
      </p:nvGrpSpPr>
      <p:grpSpPr>
        <a:xfrm>
          <a:off x="0" y="0"/>
          <a:ext cx="0" cy="0"/>
          <a:chOff x="0" y="0"/>
          <a:chExt cx="0" cy="0"/>
        </a:xfrm>
      </p:grpSpPr>
      <p:sp>
        <p:nvSpPr>
          <p:cNvPr id="109" name="Image">
            <a:extLst>
              <a:ext uri="{C183D7F6-B498-43B3-948B-1728B52AA6E4}">
                <adec:decorative xmlns:adec="http://schemas.microsoft.com/office/drawing/2017/decorative" val="1"/>
              </a:ext>
            </a:extLst>
          </p:cNvPr>
          <p:cNvSpPr/>
          <p:nvPr/>
        </p:nvSpPr>
        <p:spPr>
          <a:xfrm>
            <a:off x="0" y="-1"/>
            <a:ext cx="12203667" cy="13305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11" name="Content 1"/>
          <p:cNvSpPr txBox="1">
            <a:spLocks noGrp="1"/>
          </p:cNvSpPr>
          <p:nvPr>
            <p:ph type="body" idx="2"/>
          </p:nvPr>
        </p:nvSpPr>
        <p:spPr>
          <a:xfrm>
            <a:off x="629200" y="1644367"/>
            <a:ext cx="25268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12" name="Content 2"/>
          <p:cNvSpPr txBox="1">
            <a:spLocks noGrp="1"/>
          </p:cNvSpPr>
          <p:nvPr>
            <p:ph type="body" idx="3"/>
          </p:nvPr>
        </p:nvSpPr>
        <p:spPr>
          <a:xfrm>
            <a:off x="3351600" y="1644367"/>
            <a:ext cx="26164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17" name="Content 3"/>
          <p:cNvSpPr txBox="1">
            <a:spLocks noGrp="1"/>
          </p:cNvSpPr>
          <p:nvPr>
            <p:ph type="body" idx="4"/>
          </p:nvPr>
        </p:nvSpPr>
        <p:spPr>
          <a:xfrm>
            <a:off x="6163600" y="1644367"/>
            <a:ext cx="26164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108" name="Content 4"/>
          <p:cNvSpPr txBox="1">
            <a:spLocks noGrp="1"/>
          </p:cNvSpPr>
          <p:nvPr>
            <p:ph type="body" idx="1"/>
          </p:nvPr>
        </p:nvSpPr>
        <p:spPr>
          <a:xfrm>
            <a:off x="8975600" y="1644367"/>
            <a:ext cx="26164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grpSp>
        <p:nvGrpSpPr>
          <p:cNvPr id="114" name="Social info" descr="Twitter, Facebook, LinkedIn, Instagram, Pinterest, and YouTube icons. @CAST_UDL"/>
          <p:cNvGrpSpPr/>
          <p:nvPr/>
        </p:nvGrpSpPr>
        <p:grpSpPr>
          <a:xfrm>
            <a:off x="203201" y="6372600"/>
            <a:ext cx="4762500" cy="364800"/>
            <a:chOff x="152400" y="4779450"/>
            <a:chExt cx="3571875" cy="273600"/>
          </a:xfrm>
        </p:grpSpPr>
        <p:pic>
          <p:nvPicPr>
            <p:cNvPr id="115"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16"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118"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
        <p:nvSpPr>
          <p:cNvPr id="113"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16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2" userDrawn="1">
  <p:cSld name="Quote 2">
    <p:bg>
      <p:bgPr>
        <a:solidFill>
          <a:schemeClr val="dk2"/>
        </a:solidFill>
        <a:effectLst/>
      </p:bgPr>
    </p:bg>
    <p:spTree>
      <p:nvGrpSpPr>
        <p:cNvPr id="1" name="Shape 190"/>
        <p:cNvGrpSpPr/>
        <p:nvPr/>
      </p:nvGrpSpPr>
      <p:grpSpPr>
        <a:xfrm>
          <a:off x="0" y="0"/>
          <a:ext cx="0" cy="0"/>
          <a:chOff x="0" y="0"/>
          <a:chExt cx="0" cy="0"/>
        </a:xfrm>
      </p:grpSpPr>
      <p:pic>
        <p:nvPicPr>
          <p:cNvPr id="193" name="Image" descr="Open quotation mark"/>
          <p:cNvPicPr preferRelativeResize="0"/>
          <p:nvPr/>
        </p:nvPicPr>
        <p:blipFill>
          <a:blip r:embed="rId2">
            <a:alphaModFix/>
          </a:blip>
          <a:stretch>
            <a:fillRect/>
          </a:stretch>
        </p:blipFill>
        <p:spPr>
          <a:xfrm>
            <a:off x="709067" y="1204933"/>
            <a:ext cx="1119733" cy="912667"/>
          </a:xfrm>
          <a:prstGeom prst="rect">
            <a:avLst/>
          </a:prstGeom>
          <a:noFill/>
          <a:ln>
            <a:noFill/>
          </a:ln>
        </p:spPr>
      </p:pic>
      <p:sp>
        <p:nvSpPr>
          <p:cNvPr id="191" name="Title"/>
          <p:cNvSpPr txBox="1">
            <a:spLocks noGrp="1"/>
          </p:cNvSpPr>
          <p:nvPr>
            <p:ph type="title"/>
          </p:nvPr>
        </p:nvSpPr>
        <p:spPr>
          <a:xfrm>
            <a:off x="653667" y="-839530"/>
            <a:ext cx="10711200" cy="728695"/>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3200" b="0">
                <a:solidFill>
                  <a:schemeClr val="dk1"/>
                </a:solidFill>
              </a:defRPr>
            </a:lvl1pPr>
            <a:lvl2pPr lvl="1" rtl="0">
              <a:spcBef>
                <a:spcPts val="0"/>
              </a:spcBef>
              <a:spcAft>
                <a:spcPts val="0"/>
              </a:spcAft>
              <a:buClr>
                <a:schemeClr val="dk1"/>
              </a:buClr>
              <a:buSzPts val="6000"/>
              <a:buNone/>
              <a:defRPr sz="8000">
                <a:solidFill>
                  <a:schemeClr val="dk1"/>
                </a:solidFill>
              </a:defRPr>
            </a:lvl2pPr>
            <a:lvl3pPr lvl="2" rtl="0">
              <a:spcBef>
                <a:spcPts val="0"/>
              </a:spcBef>
              <a:spcAft>
                <a:spcPts val="0"/>
              </a:spcAft>
              <a:buClr>
                <a:schemeClr val="dk1"/>
              </a:buClr>
              <a:buSzPts val="6000"/>
              <a:buNone/>
              <a:defRPr sz="8000">
                <a:solidFill>
                  <a:schemeClr val="dk1"/>
                </a:solidFill>
              </a:defRPr>
            </a:lvl3pPr>
            <a:lvl4pPr lvl="3" rtl="0">
              <a:spcBef>
                <a:spcPts val="0"/>
              </a:spcBef>
              <a:spcAft>
                <a:spcPts val="0"/>
              </a:spcAft>
              <a:buClr>
                <a:schemeClr val="dk1"/>
              </a:buClr>
              <a:buSzPts val="6000"/>
              <a:buNone/>
              <a:defRPr sz="8000">
                <a:solidFill>
                  <a:schemeClr val="dk1"/>
                </a:solidFill>
              </a:defRPr>
            </a:lvl4pPr>
            <a:lvl5pPr lvl="4" rtl="0">
              <a:spcBef>
                <a:spcPts val="0"/>
              </a:spcBef>
              <a:spcAft>
                <a:spcPts val="0"/>
              </a:spcAft>
              <a:buClr>
                <a:schemeClr val="dk1"/>
              </a:buClr>
              <a:buSzPts val="6000"/>
              <a:buNone/>
              <a:defRPr sz="8000">
                <a:solidFill>
                  <a:schemeClr val="dk1"/>
                </a:solidFill>
              </a:defRPr>
            </a:lvl5pPr>
            <a:lvl6pPr lvl="5" rtl="0">
              <a:spcBef>
                <a:spcPts val="0"/>
              </a:spcBef>
              <a:spcAft>
                <a:spcPts val="0"/>
              </a:spcAft>
              <a:buClr>
                <a:schemeClr val="dk1"/>
              </a:buClr>
              <a:buSzPts val="6000"/>
              <a:buNone/>
              <a:defRPr sz="8000">
                <a:solidFill>
                  <a:schemeClr val="dk1"/>
                </a:solidFill>
              </a:defRPr>
            </a:lvl6pPr>
            <a:lvl7pPr lvl="6" rtl="0">
              <a:spcBef>
                <a:spcPts val="0"/>
              </a:spcBef>
              <a:spcAft>
                <a:spcPts val="0"/>
              </a:spcAft>
              <a:buClr>
                <a:schemeClr val="dk1"/>
              </a:buClr>
              <a:buSzPts val="6000"/>
              <a:buNone/>
              <a:defRPr sz="8000">
                <a:solidFill>
                  <a:schemeClr val="dk1"/>
                </a:solidFill>
              </a:defRPr>
            </a:lvl7pPr>
            <a:lvl8pPr lvl="7" rtl="0">
              <a:spcBef>
                <a:spcPts val="0"/>
              </a:spcBef>
              <a:spcAft>
                <a:spcPts val="0"/>
              </a:spcAft>
              <a:buClr>
                <a:schemeClr val="dk1"/>
              </a:buClr>
              <a:buSzPts val="6000"/>
              <a:buNone/>
              <a:defRPr sz="8000">
                <a:solidFill>
                  <a:schemeClr val="dk1"/>
                </a:solidFill>
              </a:defRPr>
            </a:lvl8pPr>
            <a:lvl9pPr lvl="8" rtl="0">
              <a:spcBef>
                <a:spcPts val="0"/>
              </a:spcBef>
              <a:spcAft>
                <a:spcPts val="0"/>
              </a:spcAft>
              <a:buClr>
                <a:schemeClr val="dk1"/>
              </a:buClr>
              <a:buSzPts val="6000"/>
              <a:buNone/>
              <a:defRPr sz="8000">
                <a:solidFill>
                  <a:schemeClr val="dk1"/>
                </a:solidFill>
              </a:defRPr>
            </a:lvl9pPr>
          </a:lstStyle>
          <a:p>
            <a:endParaRPr/>
          </a:p>
        </p:txBody>
      </p:sp>
      <p:sp>
        <p:nvSpPr>
          <p:cNvPr id="7" name="Text Placeholder 2">
            <a:extLst>
              <a:ext uri="{FF2B5EF4-FFF2-40B4-BE49-F238E27FC236}">
                <a16:creationId xmlns:a16="http://schemas.microsoft.com/office/drawing/2014/main" id="{6FF98C02-8DC1-0842-97C8-8E62C5B5C2E3}"/>
              </a:ext>
            </a:extLst>
          </p:cNvPr>
          <p:cNvSpPr>
            <a:spLocks noGrp="1"/>
          </p:cNvSpPr>
          <p:nvPr>
            <p:ph type="body" sz="quarter" idx="13"/>
          </p:nvPr>
        </p:nvSpPr>
        <p:spPr>
          <a:xfrm>
            <a:off x="654051" y="2360084"/>
            <a:ext cx="10109392" cy="1953683"/>
          </a:xfrm>
        </p:spPr>
        <p:txBody>
          <a:bodyPr/>
          <a:lstStyle>
            <a:lvl1pPr marL="101597" indent="0">
              <a:buNone/>
              <a:defRPr>
                <a:solidFill>
                  <a:schemeClr val="tx1"/>
                </a:solidFill>
              </a:defRPr>
            </a:lvl1pPr>
            <a:lvl2pPr marL="736582" indent="0">
              <a:buNone/>
              <a:defRPr>
                <a:solidFill>
                  <a:schemeClr val="tx1"/>
                </a:solidFill>
              </a:defRPr>
            </a:lvl2pPr>
            <a:lvl3pPr marL="1371566" indent="0">
              <a:buNone/>
              <a:defRPr>
                <a:solidFill>
                  <a:schemeClr val="tx1"/>
                </a:solidFill>
              </a:defRPr>
            </a:lvl3pPr>
            <a:lvl4pPr marL="1998083" indent="0">
              <a:buNone/>
              <a:defRPr>
                <a:solidFill>
                  <a:schemeClr val="tx1"/>
                </a:solidFill>
              </a:defRPr>
            </a:lvl4pPr>
            <a:lvl5pPr marL="2624601"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 name="Subtitle"/>
          <p:cNvSpPr txBox="1">
            <a:spLocks noGrp="1"/>
          </p:cNvSpPr>
          <p:nvPr>
            <p:ph type="subTitle" idx="1"/>
          </p:nvPr>
        </p:nvSpPr>
        <p:spPr>
          <a:xfrm>
            <a:off x="709067" y="4766500"/>
            <a:ext cx="8252800" cy="13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accent6"/>
                </a:solidFill>
              </a:defRPr>
            </a:lvl1pPr>
            <a:lvl2pPr lvl="1" rtl="0">
              <a:spcBef>
                <a:spcPts val="2133"/>
              </a:spcBef>
              <a:spcAft>
                <a:spcPts val="0"/>
              </a:spcAft>
              <a:buNone/>
              <a:defRPr>
                <a:solidFill>
                  <a:schemeClr val="dk1"/>
                </a:solidFill>
              </a:defRPr>
            </a:lvl2pPr>
            <a:lvl3pPr lvl="2" rtl="0">
              <a:spcBef>
                <a:spcPts val="2133"/>
              </a:spcBef>
              <a:spcAft>
                <a:spcPts val="0"/>
              </a:spcAft>
              <a:buNone/>
              <a:defRPr>
                <a:solidFill>
                  <a:schemeClr val="dk1"/>
                </a:solidFill>
              </a:defRPr>
            </a:lvl3pPr>
            <a:lvl4pPr lvl="3" rtl="0">
              <a:spcBef>
                <a:spcPts val="2133"/>
              </a:spcBef>
              <a:spcAft>
                <a:spcPts val="0"/>
              </a:spcAft>
              <a:buNone/>
              <a:defRPr>
                <a:solidFill>
                  <a:schemeClr val="dk1"/>
                </a:solidFill>
              </a:defRPr>
            </a:lvl4pPr>
            <a:lvl5pPr lvl="4" rtl="0">
              <a:spcBef>
                <a:spcPts val="2133"/>
              </a:spcBef>
              <a:spcAft>
                <a:spcPts val="0"/>
              </a:spcAft>
              <a:buNone/>
              <a:defRPr>
                <a:solidFill>
                  <a:schemeClr val="dk1"/>
                </a:solidFill>
              </a:defRPr>
            </a:lvl5pPr>
            <a:lvl6pPr lvl="5" rtl="0">
              <a:spcBef>
                <a:spcPts val="2133"/>
              </a:spcBef>
              <a:spcAft>
                <a:spcPts val="0"/>
              </a:spcAft>
              <a:buNone/>
              <a:defRPr>
                <a:solidFill>
                  <a:schemeClr val="dk1"/>
                </a:solidFill>
              </a:defRPr>
            </a:lvl6pPr>
            <a:lvl7pPr lvl="6" rtl="0">
              <a:spcBef>
                <a:spcPts val="2133"/>
              </a:spcBef>
              <a:spcAft>
                <a:spcPts val="0"/>
              </a:spcAft>
              <a:buNone/>
              <a:defRPr>
                <a:solidFill>
                  <a:schemeClr val="dk1"/>
                </a:solidFill>
              </a:defRPr>
            </a:lvl7pPr>
            <a:lvl8pPr lvl="7" rtl="0">
              <a:spcBef>
                <a:spcPts val="2133"/>
              </a:spcBef>
              <a:spcAft>
                <a:spcPts val="0"/>
              </a:spcAft>
              <a:buNone/>
              <a:defRPr>
                <a:solidFill>
                  <a:schemeClr val="dk1"/>
                </a:solidFill>
              </a:defRPr>
            </a:lvl8pPr>
            <a:lvl9pPr lvl="8" rtl="0">
              <a:spcBef>
                <a:spcPts val="2133"/>
              </a:spcBef>
              <a:spcAft>
                <a:spcPts val="2133"/>
              </a:spcAft>
              <a:buNone/>
              <a:defRPr>
                <a:solidFill>
                  <a:schemeClr val="dk1"/>
                </a:solidFill>
              </a:defRPr>
            </a:lvl9pPr>
          </a:lstStyle>
          <a:p>
            <a:endParaRPr/>
          </a:p>
        </p:txBody>
      </p:sp>
      <p:sp>
        <p:nvSpPr>
          <p:cNvPr id="195"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
        <p:nvSpPr>
          <p:cNvPr id="19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9104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1" userDrawn="1">
  <p:cSld name="Quote 1">
    <p:spTree>
      <p:nvGrpSpPr>
        <p:cNvPr id="1" name="Shape 196"/>
        <p:cNvGrpSpPr/>
        <p:nvPr/>
      </p:nvGrpSpPr>
      <p:grpSpPr>
        <a:xfrm>
          <a:off x="0" y="0"/>
          <a:ext cx="0" cy="0"/>
          <a:chOff x="0" y="0"/>
          <a:chExt cx="0" cy="0"/>
        </a:xfrm>
      </p:grpSpPr>
      <p:pic>
        <p:nvPicPr>
          <p:cNvPr id="199" name="Image" descr="Open quotation mark"/>
          <p:cNvPicPr preferRelativeResize="0"/>
          <p:nvPr/>
        </p:nvPicPr>
        <p:blipFill>
          <a:blip r:embed="rId2">
            <a:alphaModFix/>
          </a:blip>
          <a:stretch>
            <a:fillRect/>
          </a:stretch>
        </p:blipFill>
        <p:spPr>
          <a:xfrm>
            <a:off x="709067" y="1204933"/>
            <a:ext cx="1119733" cy="912667"/>
          </a:xfrm>
          <a:prstGeom prst="rect">
            <a:avLst/>
          </a:prstGeom>
          <a:noFill/>
          <a:ln>
            <a:noFill/>
          </a:ln>
        </p:spPr>
      </p:pic>
      <p:sp>
        <p:nvSpPr>
          <p:cNvPr id="197" name="Title"/>
          <p:cNvSpPr txBox="1">
            <a:spLocks noGrp="1"/>
          </p:cNvSpPr>
          <p:nvPr>
            <p:ph type="title"/>
          </p:nvPr>
        </p:nvSpPr>
        <p:spPr>
          <a:xfrm>
            <a:off x="653667" y="-1282793"/>
            <a:ext cx="10990800" cy="1039033"/>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4800" b="0">
                <a:solidFill>
                  <a:srgbClr val="FFFFFF"/>
                </a:solidFill>
              </a:defRPr>
            </a:lvl1pPr>
            <a:lvl2pPr lvl="1" rtl="0">
              <a:spcBef>
                <a:spcPts val="0"/>
              </a:spcBef>
              <a:spcAft>
                <a:spcPts val="0"/>
              </a:spcAft>
              <a:buClr>
                <a:srgbClr val="FFFFFF"/>
              </a:buClr>
              <a:buSzPts val="6000"/>
              <a:buNone/>
              <a:defRPr sz="8000">
                <a:solidFill>
                  <a:srgbClr val="FFFFFF"/>
                </a:solidFill>
              </a:defRPr>
            </a:lvl2pPr>
            <a:lvl3pPr lvl="2" rtl="0">
              <a:spcBef>
                <a:spcPts val="0"/>
              </a:spcBef>
              <a:spcAft>
                <a:spcPts val="0"/>
              </a:spcAft>
              <a:buClr>
                <a:srgbClr val="FFFFFF"/>
              </a:buClr>
              <a:buSzPts val="6000"/>
              <a:buNone/>
              <a:defRPr sz="8000">
                <a:solidFill>
                  <a:srgbClr val="FFFFFF"/>
                </a:solidFill>
              </a:defRPr>
            </a:lvl3pPr>
            <a:lvl4pPr lvl="3" rtl="0">
              <a:spcBef>
                <a:spcPts val="0"/>
              </a:spcBef>
              <a:spcAft>
                <a:spcPts val="0"/>
              </a:spcAft>
              <a:buClr>
                <a:srgbClr val="FFFFFF"/>
              </a:buClr>
              <a:buSzPts val="6000"/>
              <a:buNone/>
              <a:defRPr sz="8000">
                <a:solidFill>
                  <a:srgbClr val="FFFFFF"/>
                </a:solidFill>
              </a:defRPr>
            </a:lvl4pPr>
            <a:lvl5pPr lvl="4" rtl="0">
              <a:spcBef>
                <a:spcPts val="0"/>
              </a:spcBef>
              <a:spcAft>
                <a:spcPts val="0"/>
              </a:spcAft>
              <a:buClr>
                <a:srgbClr val="FFFFFF"/>
              </a:buClr>
              <a:buSzPts val="6000"/>
              <a:buNone/>
              <a:defRPr sz="8000">
                <a:solidFill>
                  <a:srgbClr val="FFFFFF"/>
                </a:solidFill>
              </a:defRPr>
            </a:lvl5pPr>
            <a:lvl6pPr lvl="5" rtl="0">
              <a:spcBef>
                <a:spcPts val="0"/>
              </a:spcBef>
              <a:spcAft>
                <a:spcPts val="0"/>
              </a:spcAft>
              <a:buClr>
                <a:srgbClr val="FFFFFF"/>
              </a:buClr>
              <a:buSzPts val="6000"/>
              <a:buNone/>
              <a:defRPr sz="8000">
                <a:solidFill>
                  <a:srgbClr val="FFFFFF"/>
                </a:solidFill>
              </a:defRPr>
            </a:lvl6pPr>
            <a:lvl7pPr lvl="6" rtl="0">
              <a:spcBef>
                <a:spcPts val="0"/>
              </a:spcBef>
              <a:spcAft>
                <a:spcPts val="0"/>
              </a:spcAft>
              <a:buClr>
                <a:srgbClr val="FFFFFF"/>
              </a:buClr>
              <a:buSzPts val="6000"/>
              <a:buNone/>
              <a:defRPr sz="8000">
                <a:solidFill>
                  <a:srgbClr val="FFFFFF"/>
                </a:solidFill>
              </a:defRPr>
            </a:lvl7pPr>
            <a:lvl8pPr lvl="7" rtl="0">
              <a:spcBef>
                <a:spcPts val="0"/>
              </a:spcBef>
              <a:spcAft>
                <a:spcPts val="0"/>
              </a:spcAft>
              <a:buClr>
                <a:srgbClr val="FFFFFF"/>
              </a:buClr>
              <a:buSzPts val="6000"/>
              <a:buNone/>
              <a:defRPr sz="8000">
                <a:solidFill>
                  <a:srgbClr val="FFFFFF"/>
                </a:solidFill>
              </a:defRPr>
            </a:lvl8pPr>
            <a:lvl9pPr lvl="8" rtl="0">
              <a:spcBef>
                <a:spcPts val="0"/>
              </a:spcBef>
              <a:spcAft>
                <a:spcPts val="0"/>
              </a:spcAft>
              <a:buClr>
                <a:srgbClr val="FFFFFF"/>
              </a:buClr>
              <a:buSzPts val="6000"/>
              <a:buNone/>
              <a:defRPr sz="8000">
                <a:solidFill>
                  <a:srgbClr val="FFFFFF"/>
                </a:solidFill>
              </a:defRPr>
            </a:lvl9pPr>
          </a:lstStyle>
          <a:p>
            <a:endParaRPr/>
          </a:p>
        </p:txBody>
      </p:sp>
      <p:sp>
        <p:nvSpPr>
          <p:cNvPr id="7" name="Text Placeholder 2">
            <a:extLst>
              <a:ext uri="{FF2B5EF4-FFF2-40B4-BE49-F238E27FC236}">
                <a16:creationId xmlns:a16="http://schemas.microsoft.com/office/drawing/2014/main" id="{EB2DAC7A-2ECF-2345-8E01-F1DBB6DD5681}"/>
              </a:ext>
            </a:extLst>
          </p:cNvPr>
          <p:cNvSpPr>
            <a:spLocks noGrp="1"/>
          </p:cNvSpPr>
          <p:nvPr>
            <p:ph type="body" sz="quarter" idx="13"/>
          </p:nvPr>
        </p:nvSpPr>
        <p:spPr>
          <a:xfrm>
            <a:off x="654051" y="2360084"/>
            <a:ext cx="10109392" cy="1953683"/>
          </a:xfrm>
        </p:spPr>
        <p:txBody>
          <a:bodyPr/>
          <a:lstStyle>
            <a:lvl1pPr marL="101597" indent="0">
              <a:buNone/>
              <a:defRPr/>
            </a:lvl1pPr>
            <a:lvl2pPr marL="736582" indent="0">
              <a:buNone/>
              <a:defRPr/>
            </a:lvl2pPr>
            <a:lvl3pPr marL="1371566" indent="0">
              <a:buNone/>
              <a:defRPr/>
            </a:lvl3pPr>
            <a:lvl4pPr marL="1998083" indent="0">
              <a:buNone/>
              <a:defRPr/>
            </a:lvl4pPr>
            <a:lvl5pPr marL="262460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 name="Subtitle"/>
          <p:cNvSpPr txBox="1">
            <a:spLocks noGrp="1"/>
          </p:cNvSpPr>
          <p:nvPr>
            <p:ph type="subTitle" idx="1"/>
          </p:nvPr>
        </p:nvSpPr>
        <p:spPr>
          <a:xfrm>
            <a:off x="709067" y="4766500"/>
            <a:ext cx="8252800" cy="13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01"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2023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a:solidFill>
                <a:srgbClr val="F3F3F3"/>
              </a:solidFill>
              <a:latin typeface="Lato"/>
              <a:ea typeface="Lato"/>
              <a:cs typeface="Lato"/>
              <a:sym typeface="Lato"/>
            </a:endParaRPr>
          </a:p>
        </p:txBody>
      </p:sp>
      <p:sp>
        <p:nvSpPr>
          <p:cNvPr id="198"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9995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userDrawn="1">
  <p:cSld name="Caption">
    <p:bg>
      <p:bgPr>
        <a:solidFill>
          <a:schemeClr val="accent4"/>
        </a:solidFill>
        <a:effectLst/>
      </p:bgPr>
    </p:bg>
    <p:spTree>
      <p:nvGrpSpPr>
        <p:cNvPr id="1" name="Shape 209"/>
        <p:cNvGrpSpPr/>
        <p:nvPr/>
      </p:nvGrpSpPr>
      <p:grpSpPr>
        <a:xfrm>
          <a:off x="0" y="0"/>
          <a:ext cx="0" cy="0"/>
          <a:chOff x="0" y="0"/>
          <a:chExt cx="0" cy="0"/>
        </a:xfrm>
      </p:grpSpPr>
      <p:sp>
        <p:nvSpPr>
          <p:cNvPr id="210" name="Image">
            <a:extLst>
              <a:ext uri="{C183D7F6-B498-43B3-948B-1728B52AA6E4}">
                <adec:decorative xmlns:adec="http://schemas.microsoft.com/office/drawing/2017/decorative" val="1"/>
              </a:ext>
            </a:extLst>
          </p:cNvPr>
          <p:cNvSpPr txBox="1"/>
          <p:nvPr/>
        </p:nvSpPr>
        <p:spPr>
          <a:xfrm rot="10800000" flipH="1">
            <a:off x="0" y="-40667"/>
            <a:ext cx="12192000" cy="6045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Title"/>
          <p:cNvSpPr txBox="1">
            <a:spLocks noGrp="1"/>
          </p:cNvSpPr>
          <p:nvPr>
            <p:ph type="title"/>
          </p:nvPr>
        </p:nvSpPr>
        <p:spPr>
          <a:xfrm>
            <a:off x="101600" y="6004533"/>
            <a:ext cx="9772000" cy="912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2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 name="Content Placeholder 4">
            <a:extLst>
              <a:ext uri="{FF2B5EF4-FFF2-40B4-BE49-F238E27FC236}">
                <a16:creationId xmlns:a16="http://schemas.microsoft.com/office/drawing/2014/main" id="{BF6137E1-40C1-42A8-8ECB-CB3B84035559}"/>
              </a:ext>
            </a:extLst>
          </p:cNvPr>
          <p:cNvSpPr>
            <a:spLocks noGrp="1"/>
          </p:cNvSpPr>
          <p:nvPr>
            <p:ph sz="quarter" idx="13"/>
          </p:nvPr>
        </p:nvSpPr>
        <p:spPr>
          <a:xfrm>
            <a:off x="1828800" y="543533"/>
            <a:ext cx="85344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 name="Footer"/>
          <p:cNvSpPr txBox="1"/>
          <p:nvPr/>
        </p:nvSpPr>
        <p:spPr>
          <a:xfrm>
            <a:off x="6984300" y="63727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2023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b="1" i="0" u="none" strike="noStrike" cap="none">
              <a:solidFill>
                <a:srgbClr val="F3F3F3"/>
              </a:solidFill>
              <a:latin typeface="Lato"/>
              <a:ea typeface="Lato"/>
              <a:cs typeface="Lato"/>
              <a:sym typeface="Lato"/>
            </a:endParaRPr>
          </a:p>
        </p:txBody>
      </p:sp>
      <p:sp>
        <p:nvSpPr>
          <p:cNvPr id="211" name="Slide number"/>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759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8E4D0C9-F9EF-334B-889A-F4F197C52FE0}" type="datetime1">
              <a:rPr lang="en-US"/>
              <a:pPr>
                <a:defRPr/>
              </a:pPr>
              <a:t>4/22/2025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8755CE-4341-1C49-9E76-4126BAF291EA}" type="slidenum">
              <a:rPr lang="en-US"/>
              <a:pPr>
                <a:defRPr/>
              </a:pPr>
              <a:t>‹#›</a:t>
            </a:fld>
            <a:endParaRPr lang="en-US"/>
          </a:p>
        </p:txBody>
      </p:sp>
    </p:spTree>
    <p:extLst>
      <p:ext uri="{BB962C8B-B14F-4D97-AF65-F5344CB8AC3E}">
        <p14:creationId xmlns:p14="http://schemas.microsoft.com/office/powerpoint/2010/main" val="3051294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 top 1 1 1">
  <p:cSld name="Title and body - top 1 1 1">
    <p:bg>
      <p:bgPr>
        <a:solidFill>
          <a:schemeClr val="dk2"/>
        </a:solidFill>
        <a:effectLst/>
      </p:bgPr>
    </p:bg>
    <p:spTree>
      <p:nvGrpSpPr>
        <p:cNvPr id="1" name="Shape 242"/>
        <p:cNvGrpSpPr/>
        <p:nvPr/>
      </p:nvGrpSpPr>
      <p:grpSpPr>
        <a:xfrm>
          <a:off x="0" y="0"/>
          <a:ext cx="0" cy="0"/>
          <a:chOff x="0" y="0"/>
          <a:chExt cx="0" cy="0"/>
        </a:xfrm>
      </p:grpSpPr>
      <p:pic>
        <p:nvPicPr>
          <p:cNvPr id="243" name="Image">
            <a:extLst>
              <a:ext uri="{C183D7F6-B498-43B3-948B-1728B52AA6E4}">
                <adec:decorative xmlns:adec="http://schemas.microsoft.com/office/drawing/2017/decorative" val="1"/>
              </a:ext>
            </a:extLst>
          </p:cNvPr>
          <p:cNvPicPr preferRelativeResize="0"/>
          <p:nvPr/>
        </p:nvPicPr>
        <p:blipFill>
          <a:blip r:embed="rId2">
            <a:alphaModFix amt="50000"/>
          </a:blip>
          <a:stretch>
            <a:fillRect/>
          </a:stretch>
        </p:blipFill>
        <p:spPr>
          <a:xfrm>
            <a:off x="7388" y="0"/>
            <a:ext cx="12184613" cy="6858000"/>
          </a:xfrm>
          <a:prstGeom prst="rect">
            <a:avLst/>
          </a:prstGeom>
          <a:noFill/>
          <a:ln>
            <a:noFill/>
          </a:ln>
        </p:spPr>
      </p:pic>
      <p:sp>
        <p:nvSpPr>
          <p:cNvPr id="249" name="Title"/>
          <p:cNvSpPr txBox="1">
            <a:spLocks noGrp="1"/>
          </p:cNvSpPr>
          <p:nvPr>
            <p:ph type="title" hasCustomPrompt="1"/>
          </p:nvPr>
        </p:nvSpPr>
        <p:spPr>
          <a:xfrm>
            <a:off x="634000" y="1423567"/>
            <a:ext cx="10962800" cy="261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2000"/>
              <a:buNone/>
              <a:defRPr sz="16000">
                <a:solidFill>
                  <a:schemeClr val="dk1"/>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250" name="Content"/>
          <p:cNvSpPr txBox="1">
            <a:spLocks noGrp="1"/>
          </p:cNvSpPr>
          <p:nvPr>
            <p:ph type="body" idx="1"/>
          </p:nvPr>
        </p:nvSpPr>
        <p:spPr>
          <a:xfrm>
            <a:off x="634000" y="4151700"/>
            <a:ext cx="10962800" cy="1734400"/>
          </a:xfrm>
          <a:prstGeom prst="rect">
            <a:avLst/>
          </a:prstGeom>
        </p:spPr>
        <p:txBody>
          <a:bodyPr spcFirstLastPara="1" wrap="square" lIns="91425" tIns="91425" rIns="91425" bIns="91425" anchor="t" anchorCtr="0">
            <a:noAutofit/>
          </a:bodyPr>
          <a:lstStyle>
            <a:lvl1pPr marL="609585" lvl="0" indent="-507987" algn="ctr" rtl="0">
              <a:spcBef>
                <a:spcPts val="0"/>
              </a:spcBef>
              <a:spcAft>
                <a:spcPts val="0"/>
              </a:spcAft>
              <a:buClr>
                <a:schemeClr val="accent6"/>
              </a:buClr>
              <a:buSzPts val="2400"/>
              <a:buChar char="●"/>
              <a:defRPr>
                <a:solidFill>
                  <a:schemeClr val="accent6"/>
                </a:solidFill>
              </a:defRPr>
            </a:lvl1pPr>
            <a:lvl2pPr marL="1219170" lvl="1" indent="-482588" algn="ctr" rtl="0">
              <a:spcBef>
                <a:spcPts val="2133"/>
              </a:spcBef>
              <a:spcAft>
                <a:spcPts val="0"/>
              </a:spcAft>
              <a:buClr>
                <a:schemeClr val="accent6"/>
              </a:buClr>
              <a:buSzPts val="2100"/>
              <a:buChar char="○"/>
              <a:defRPr>
                <a:solidFill>
                  <a:schemeClr val="accent6"/>
                </a:solidFill>
              </a:defRPr>
            </a:lvl2pPr>
            <a:lvl3pPr marL="1828754" lvl="2" indent="-457189" algn="ctr" rtl="0">
              <a:spcBef>
                <a:spcPts val="2133"/>
              </a:spcBef>
              <a:spcAft>
                <a:spcPts val="0"/>
              </a:spcAft>
              <a:buClr>
                <a:schemeClr val="accent6"/>
              </a:buClr>
              <a:buSzPts val="1800"/>
              <a:buChar char="■"/>
              <a:defRPr>
                <a:solidFill>
                  <a:schemeClr val="accent6"/>
                </a:solidFill>
              </a:defRPr>
            </a:lvl3pPr>
            <a:lvl4pPr marL="2438339" lvl="3" indent="-440256" algn="ctr" rtl="0">
              <a:spcBef>
                <a:spcPts val="2133"/>
              </a:spcBef>
              <a:spcAft>
                <a:spcPts val="0"/>
              </a:spcAft>
              <a:buClr>
                <a:schemeClr val="accent6"/>
              </a:buClr>
              <a:buSzPts val="1600"/>
              <a:buChar char="●"/>
              <a:defRPr>
                <a:solidFill>
                  <a:schemeClr val="accent6"/>
                </a:solidFill>
              </a:defRPr>
            </a:lvl4pPr>
            <a:lvl5pPr marL="3047924" lvl="4" indent="-423323" algn="ctr" rtl="0">
              <a:spcBef>
                <a:spcPts val="2133"/>
              </a:spcBef>
              <a:spcAft>
                <a:spcPts val="0"/>
              </a:spcAft>
              <a:buClr>
                <a:schemeClr val="accent6"/>
              </a:buClr>
              <a:buSzPts val="1400"/>
              <a:buChar char="○"/>
              <a:defRPr>
                <a:solidFill>
                  <a:schemeClr val="accent6"/>
                </a:solidFill>
              </a:defRPr>
            </a:lvl5pPr>
            <a:lvl6pPr marL="3657509" lvl="5" indent="-423323" algn="ctr" rtl="0">
              <a:spcBef>
                <a:spcPts val="2133"/>
              </a:spcBef>
              <a:spcAft>
                <a:spcPts val="0"/>
              </a:spcAft>
              <a:buClr>
                <a:schemeClr val="accent6"/>
              </a:buClr>
              <a:buSzPts val="1400"/>
              <a:buChar char="■"/>
              <a:defRPr>
                <a:solidFill>
                  <a:schemeClr val="accent6"/>
                </a:solidFill>
              </a:defRPr>
            </a:lvl6pPr>
            <a:lvl7pPr marL="4267093" lvl="6" indent="-423323" algn="ctr" rtl="0">
              <a:spcBef>
                <a:spcPts val="2133"/>
              </a:spcBef>
              <a:spcAft>
                <a:spcPts val="0"/>
              </a:spcAft>
              <a:buClr>
                <a:schemeClr val="accent6"/>
              </a:buClr>
              <a:buSzPts val="1400"/>
              <a:buChar char="●"/>
              <a:defRPr>
                <a:solidFill>
                  <a:schemeClr val="accent6"/>
                </a:solidFill>
              </a:defRPr>
            </a:lvl7pPr>
            <a:lvl8pPr marL="4876678" lvl="7" indent="-423323" algn="ctr" rtl="0">
              <a:spcBef>
                <a:spcPts val="2133"/>
              </a:spcBef>
              <a:spcAft>
                <a:spcPts val="0"/>
              </a:spcAft>
              <a:buClr>
                <a:schemeClr val="accent6"/>
              </a:buClr>
              <a:buSzPts val="1400"/>
              <a:buChar char="○"/>
              <a:defRPr>
                <a:solidFill>
                  <a:schemeClr val="accent6"/>
                </a:solidFill>
              </a:defRPr>
            </a:lvl8pPr>
            <a:lvl9pPr marL="5486263" lvl="8" indent="-423323" algn="ctr" rtl="0">
              <a:spcBef>
                <a:spcPts val="2133"/>
              </a:spcBef>
              <a:spcAft>
                <a:spcPts val="2133"/>
              </a:spcAft>
              <a:buClr>
                <a:schemeClr val="accent6"/>
              </a:buClr>
              <a:buSzPts val="1400"/>
              <a:buChar char="■"/>
              <a:defRPr>
                <a:solidFill>
                  <a:schemeClr val="accent6"/>
                </a:solidFill>
              </a:defRPr>
            </a:lvl9pPr>
          </a:lstStyle>
          <a:p>
            <a:endParaRPr/>
          </a:p>
        </p:txBody>
      </p:sp>
      <p:grpSp>
        <p:nvGrpSpPr>
          <p:cNvPr id="245" name="Social info" descr="Twitter, Facebook, LinkedIn, Instagram, Pinterest, and YouTube icons. @CAST_UDL"/>
          <p:cNvGrpSpPr/>
          <p:nvPr/>
        </p:nvGrpSpPr>
        <p:grpSpPr>
          <a:xfrm>
            <a:off x="203201" y="6372600"/>
            <a:ext cx="4762500" cy="364800"/>
            <a:chOff x="152400" y="4779450"/>
            <a:chExt cx="3571875" cy="273600"/>
          </a:xfrm>
        </p:grpSpPr>
        <p:pic>
          <p:nvPicPr>
            <p:cNvPr id="246"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47"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a:p>
              <a:pPr marL="0" lvl="0" indent="0" algn="l" rtl="0">
                <a:spcBef>
                  <a:spcPts val="0"/>
                </a:spcBef>
                <a:spcAft>
                  <a:spcPts val="0"/>
                </a:spcAft>
                <a:buNone/>
              </a:pPr>
              <a:endParaRPr sz="1600" b="1">
                <a:solidFill>
                  <a:srgbClr val="372861"/>
                </a:solidFill>
                <a:latin typeface="Lato"/>
                <a:ea typeface="Lato"/>
                <a:cs typeface="Lato"/>
                <a:sym typeface="Lato"/>
              </a:endParaRPr>
            </a:p>
          </p:txBody>
        </p:sp>
      </p:grpSp>
      <p:sp>
        <p:nvSpPr>
          <p:cNvPr id="248"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244"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820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light" type="blank">
  <p:cSld name="Blank-light">
    <p:bg>
      <p:bgPr>
        <a:solidFill>
          <a:schemeClr val="accent4"/>
        </a:solidFill>
        <a:effectLst/>
      </p:bgPr>
    </p:bg>
    <p:spTree>
      <p:nvGrpSpPr>
        <p:cNvPr id="1" name="Shape 220"/>
        <p:cNvGrpSpPr/>
        <p:nvPr/>
      </p:nvGrpSpPr>
      <p:grpSpPr>
        <a:xfrm>
          <a:off x="0" y="0"/>
          <a:ext cx="0" cy="0"/>
          <a:chOff x="0" y="0"/>
          <a:chExt cx="0" cy="0"/>
        </a:xfrm>
      </p:grpSpPr>
      <p:sp>
        <p:nvSpPr>
          <p:cNvPr id="221"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4527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222"/>
        <p:cNvGrpSpPr/>
        <p:nvPr/>
      </p:nvGrpSpPr>
      <p:grpSpPr>
        <a:xfrm>
          <a:off x="0" y="0"/>
          <a:ext cx="0" cy="0"/>
          <a:chOff x="0" y="0"/>
          <a:chExt cx="0" cy="0"/>
        </a:xfrm>
      </p:grpSpPr>
      <p:sp>
        <p:nvSpPr>
          <p:cNvPr id="223"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7710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 top 1" preserve="1">
  <p:cSld name="Title and body - top 1">
    <p:bg>
      <p:bgPr>
        <a:solidFill>
          <a:schemeClr val="dk2"/>
        </a:solidFill>
        <a:effectLst/>
      </p:bgPr>
    </p:bg>
    <p:spTree>
      <p:nvGrpSpPr>
        <p:cNvPr id="1" name="Shape 224"/>
        <p:cNvGrpSpPr/>
        <p:nvPr/>
      </p:nvGrpSpPr>
      <p:grpSpPr>
        <a:xfrm>
          <a:off x="0" y="0"/>
          <a:ext cx="0" cy="0"/>
          <a:chOff x="0" y="0"/>
          <a:chExt cx="0" cy="0"/>
        </a:xfrm>
      </p:grpSpPr>
      <p:pic>
        <p:nvPicPr>
          <p:cNvPr id="225" name="Image">
            <a:extLst>
              <a:ext uri="{C183D7F6-B498-43B3-948B-1728B52AA6E4}">
                <adec:decorative xmlns:adec="http://schemas.microsoft.com/office/drawing/2017/decorative" val="1"/>
              </a:ext>
            </a:extLst>
          </p:cNvPr>
          <p:cNvPicPr preferRelativeResize="0"/>
          <p:nvPr/>
        </p:nvPicPr>
        <p:blipFill>
          <a:blip r:embed="rId2">
            <a:alphaModFix amt="50000"/>
          </a:blip>
          <a:stretch>
            <a:fillRect/>
          </a:stretch>
        </p:blipFill>
        <p:spPr>
          <a:xfrm>
            <a:off x="0" y="0"/>
            <a:ext cx="12192000" cy="6858000"/>
          </a:xfrm>
          <a:prstGeom prst="rect">
            <a:avLst/>
          </a:prstGeom>
          <a:noFill/>
          <a:ln>
            <a:noFill/>
          </a:ln>
        </p:spPr>
      </p:pic>
      <p:sp>
        <p:nvSpPr>
          <p:cNvPr id="226" name="Title"/>
          <p:cNvSpPr txBox="1">
            <a:spLocks noGrp="1"/>
          </p:cNvSpPr>
          <p:nvPr>
            <p:ph type="title"/>
          </p:nvPr>
        </p:nvSpPr>
        <p:spPr>
          <a:xfrm>
            <a:off x="519800" y="5863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grpSp>
        <p:nvGrpSpPr>
          <p:cNvPr id="228" name="Social info" descr="Twitter, Facebook, LinkedIn, Instagram, Pinterest, and YouTube icons. @CAST_UDL"/>
          <p:cNvGrpSpPr/>
          <p:nvPr/>
        </p:nvGrpSpPr>
        <p:grpSpPr>
          <a:xfrm>
            <a:off x="203201" y="6372600"/>
            <a:ext cx="4762500" cy="364800"/>
            <a:chOff x="152400" y="4779450"/>
            <a:chExt cx="3571875" cy="273600"/>
          </a:xfrm>
        </p:grpSpPr>
        <p:pic>
          <p:nvPicPr>
            <p:cNvPr id="229"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0"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231"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227"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37755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 top 1" preserve="1" userDrawn="1">
  <p:cSld name="1_Title and body - top 1">
    <p:bg>
      <p:bgPr>
        <a:solidFill>
          <a:schemeClr val="dk2"/>
        </a:solidFill>
        <a:effectLst/>
      </p:bgPr>
    </p:bg>
    <p:spTree>
      <p:nvGrpSpPr>
        <p:cNvPr id="1" name="Shape 224"/>
        <p:cNvGrpSpPr/>
        <p:nvPr/>
      </p:nvGrpSpPr>
      <p:grpSpPr>
        <a:xfrm>
          <a:off x="0" y="0"/>
          <a:ext cx="0" cy="0"/>
          <a:chOff x="0" y="0"/>
          <a:chExt cx="0" cy="0"/>
        </a:xfrm>
      </p:grpSpPr>
      <p:pic>
        <p:nvPicPr>
          <p:cNvPr id="10" name="Image">
            <a:extLst>
              <a:ext uri="{FF2B5EF4-FFF2-40B4-BE49-F238E27FC236}">
                <a16:creationId xmlns:a16="http://schemas.microsoft.com/office/drawing/2014/main" id="{E6520566-F64C-FB4F-83F3-C60A016ABFC2}"/>
              </a:ext>
              <a:ext uri="{C183D7F6-B498-43B3-948B-1728B52AA6E4}">
                <adec:decorative xmlns:adec="http://schemas.microsoft.com/office/drawing/2017/decorative" val="1"/>
              </a:ext>
            </a:extLst>
          </p:cNvPr>
          <p:cNvPicPr preferRelativeResize="0"/>
          <p:nvPr userDrawn="1"/>
        </p:nvPicPr>
        <p:blipFill>
          <a:blip r:embed="rId2">
            <a:alphaModFix amt="50000"/>
          </a:blip>
          <a:stretch>
            <a:fillRect/>
          </a:stretch>
        </p:blipFill>
        <p:spPr>
          <a:xfrm>
            <a:off x="0" y="0"/>
            <a:ext cx="12192000" cy="6887231"/>
          </a:xfrm>
          <a:prstGeom prst="rect">
            <a:avLst/>
          </a:prstGeom>
          <a:noFill/>
          <a:ln>
            <a:noFill/>
          </a:ln>
        </p:spPr>
      </p:pic>
      <p:sp>
        <p:nvSpPr>
          <p:cNvPr id="226" name="Title"/>
          <p:cNvSpPr txBox="1">
            <a:spLocks noGrp="1"/>
          </p:cNvSpPr>
          <p:nvPr>
            <p:ph type="title"/>
          </p:nvPr>
        </p:nvSpPr>
        <p:spPr>
          <a:xfrm>
            <a:off x="519800" y="5863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grpSp>
        <p:nvGrpSpPr>
          <p:cNvPr id="228" name="Social info" descr="Twitter, Facebook, LinkedIn, Instagram, Pinterest, and YouTube icons. @CAST_UDL"/>
          <p:cNvGrpSpPr/>
          <p:nvPr/>
        </p:nvGrpSpPr>
        <p:grpSpPr>
          <a:xfrm>
            <a:off x="203201" y="6372600"/>
            <a:ext cx="4762500" cy="364800"/>
            <a:chOff x="152400" y="4779450"/>
            <a:chExt cx="3571875" cy="273600"/>
          </a:xfrm>
        </p:grpSpPr>
        <p:pic>
          <p:nvPicPr>
            <p:cNvPr id="229"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0"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231"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227"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 name="Content 1">
            <a:extLst>
              <a:ext uri="{FF2B5EF4-FFF2-40B4-BE49-F238E27FC236}">
                <a16:creationId xmlns:a16="http://schemas.microsoft.com/office/drawing/2014/main" id="{3FE1FA97-F33B-DF4E-BBBE-0CCF28633E87}"/>
              </a:ext>
            </a:extLst>
          </p:cNvPr>
          <p:cNvSpPr txBox="1">
            <a:spLocks noGrp="1"/>
          </p:cNvSpPr>
          <p:nvPr>
            <p:ph type="body" idx="2"/>
          </p:nvPr>
        </p:nvSpPr>
        <p:spPr>
          <a:xfrm>
            <a:off x="519800" y="1949167"/>
            <a:ext cx="109628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Tree>
    <p:extLst>
      <p:ext uri="{BB962C8B-B14F-4D97-AF65-F5344CB8AC3E}">
        <p14:creationId xmlns:p14="http://schemas.microsoft.com/office/powerpoint/2010/main" val="1395635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 top 1 1" preserve="1">
  <p:cSld name="Title and body - top 1 1">
    <p:bg>
      <p:bgPr>
        <a:solidFill>
          <a:schemeClr val="dk2"/>
        </a:solidFill>
        <a:effectLst/>
      </p:bgPr>
    </p:bg>
    <p:spTree>
      <p:nvGrpSpPr>
        <p:cNvPr id="1" name="Shape 232"/>
        <p:cNvGrpSpPr/>
        <p:nvPr/>
      </p:nvGrpSpPr>
      <p:grpSpPr>
        <a:xfrm>
          <a:off x="0" y="0"/>
          <a:ext cx="0" cy="0"/>
          <a:chOff x="0" y="0"/>
          <a:chExt cx="0" cy="0"/>
        </a:xfrm>
      </p:grpSpPr>
      <p:pic>
        <p:nvPicPr>
          <p:cNvPr id="11" name="Image">
            <a:extLst>
              <a:ext uri="{FF2B5EF4-FFF2-40B4-BE49-F238E27FC236}">
                <a16:creationId xmlns:a16="http://schemas.microsoft.com/office/drawing/2014/main" id="{D810BF04-37C7-8B4A-A54A-8B449D53BBD9}"/>
              </a:ext>
              <a:ext uri="{C183D7F6-B498-43B3-948B-1728B52AA6E4}">
                <adec:decorative xmlns:adec="http://schemas.microsoft.com/office/drawing/2017/decorative" val="1"/>
              </a:ext>
            </a:extLst>
          </p:cNvPr>
          <p:cNvPicPr preferRelativeResize="0"/>
          <p:nvPr userDrawn="1"/>
        </p:nvPicPr>
        <p:blipFill>
          <a:blip r:embed="rId2">
            <a:alphaModFix amt="50000"/>
          </a:blip>
          <a:stretch>
            <a:fillRect/>
          </a:stretch>
        </p:blipFill>
        <p:spPr>
          <a:xfrm>
            <a:off x="0" y="0"/>
            <a:ext cx="12192000" cy="6858000"/>
          </a:xfrm>
          <a:prstGeom prst="rect">
            <a:avLst/>
          </a:prstGeom>
          <a:noFill/>
          <a:ln>
            <a:noFill/>
          </a:ln>
        </p:spPr>
      </p:pic>
      <p:sp>
        <p:nvSpPr>
          <p:cNvPr id="234" name="Title"/>
          <p:cNvSpPr txBox="1">
            <a:spLocks noGrp="1"/>
          </p:cNvSpPr>
          <p:nvPr>
            <p:ph type="title"/>
          </p:nvPr>
        </p:nvSpPr>
        <p:spPr>
          <a:xfrm>
            <a:off x="519800" y="5863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accent6"/>
              </a:buClr>
              <a:buSzPts val="3200"/>
              <a:buNone/>
              <a:defRPr>
                <a:solidFill>
                  <a:schemeClr val="accent6"/>
                </a:solidFill>
              </a:defRPr>
            </a:lvl2pPr>
            <a:lvl3pPr lvl="2" rtl="0">
              <a:spcBef>
                <a:spcPts val="0"/>
              </a:spcBef>
              <a:spcAft>
                <a:spcPts val="0"/>
              </a:spcAft>
              <a:buClr>
                <a:schemeClr val="accent6"/>
              </a:buClr>
              <a:buSzPts val="3200"/>
              <a:buNone/>
              <a:defRPr>
                <a:solidFill>
                  <a:schemeClr val="accent6"/>
                </a:solidFill>
              </a:defRPr>
            </a:lvl3pPr>
            <a:lvl4pPr lvl="3" rtl="0">
              <a:spcBef>
                <a:spcPts val="0"/>
              </a:spcBef>
              <a:spcAft>
                <a:spcPts val="0"/>
              </a:spcAft>
              <a:buClr>
                <a:schemeClr val="accent6"/>
              </a:buClr>
              <a:buSzPts val="3200"/>
              <a:buNone/>
              <a:defRPr>
                <a:solidFill>
                  <a:schemeClr val="accent6"/>
                </a:solidFill>
              </a:defRPr>
            </a:lvl4pPr>
            <a:lvl5pPr lvl="4" rtl="0">
              <a:spcBef>
                <a:spcPts val="0"/>
              </a:spcBef>
              <a:spcAft>
                <a:spcPts val="0"/>
              </a:spcAft>
              <a:buClr>
                <a:schemeClr val="accent6"/>
              </a:buClr>
              <a:buSzPts val="3200"/>
              <a:buNone/>
              <a:defRPr>
                <a:solidFill>
                  <a:schemeClr val="accent6"/>
                </a:solidFill>
              </a:defRPr>
            </a:lvl5pPr>
            <a:lvl6pPr lvl="5" rtl="0">
              <a:spcBef>
                <a:spcPts val="0"/>
              </a:spcBef>
              <a:spcAft>
                <a:spcPts val="0"/>
              </a:spcAft>
              <a:buClr>
                <a:schemeClr val="accent6"/>
              </a:buClr>
              <a:buSzPts val="3200"/>
              <a:buNone/>
              <a:defRPr>
                <a:solidFill>
                  <a:schemeClr val="accent6"/>
                </a:solidFill>
              </a:defRPr>
            </a:lvl6pPr>
            <a:lvl7pPr lvl="6" rtl="0">
              <a:spcBef>
                <a:spcPts val="0"/>
              </a:spcBef>
              <a:spcAft>
                <a:spcPts val="0"/>
              </a:spcAft>
              <a:buClr>
                <a:schemeClr val="accent6"/>
              </a:buClr>
              <a:buSzPts val="3200"/>
              <a:buNone/>
              <a:defRPr>
                <a:solidFill>
                  <a:schemeClr val="accent6"/>
                </a:solidFill>
              </a:defRPr>
            </a:lvl7pPr>
            <a:lvl8pPr lvl="7" rtl="0">
              <a:spcBef>
                <a:spcPts val="0"/>
              </a:spcBef>
              <a:spcAft>
                <a:spcPts val="0"/>
              </a:spcAft>
              <a:buClr>
                <a:schemeClr val="accent6"/>
              </a:buClr>
              <a:buSzPts val="3200"/>
              <a:buNone/>
              <a:defRPr>
                <a:solidFill>
                  <a:schemeClr val="accent6"/>
                </a:solidFill>
              </a:defRPr>
            </a:lvl8pPr>
            <a:lvl9pPr lvl="8" rtl="0">
              <a:spcBef>
                <a:spcPts val="0"/>
              </a:spcBef>
              <a:spcAft>
                <a:spcPts val="0"/>
              </a:spcAft>
              <a:buClr>
                <a:schemeClr val="accent6"/>
              </a:buClr>
              <a:buSzPts val="3200"/>
              <a:buNone/>
              <a:defRPr>
                <a:solidFill>
                  <a:schemeClr val="accent6"/>
                </a:solidFill>
              </a:defRPr>
            </a:lvl9pPr>
          </a:lstStyle>
          <a:p>
            <a:endParaRPr/>
          </a:p>
        </p:txBody>
      </p:sp>
      <p:sp>
        <p:nvSpPr>
          <p:cNvPr id="241" name="Content 1"/>
          <p:cNvSpPr txBox="1">
            <a:spLocks noGrp="1"/>
          </p:cNvSpPr>
          <p:nvPr>
            <p:ph type="body" idx="2"/>
          </p:nvPr>
        </p:nvSpPr>
        <p:spPr>
          <a:xfrm>
            <a:off x="519800" y="1949167"/>
            <a:ext cx="53332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240" name="Content 2"/>
          <p:cNvSpPr txBox="1">
            <a:spLocks noGrp="1"/>
          </p:cNvSpPr>
          <p:nvPr>
            <p:ph type="body" idx="1"/>
          </p:nvPr>
        </p:nvSpPr>
        <p:spPr>
          <a:xfrm>
            <a:off x="6149400" y="1949167"/>
            <a:ext cx="5333200" cy="3613600"/>
          </a:xfrm>
          <a:prstGeom prst="rect">
            <a:avLst/>
          </a:prstGeom>
        </p:spPr>
        <p:txBody>
          <a:bodyPr spcFirstLastPara="1" wrap="square" lIns="91425" tIns="91425" rIns="91425" bIns="91425" anchor="t" anchorCtr="0">
            <a:noAutofit/>
          </a:bodyPr>
          <a:lstStyle>
            <a:lvl1pPr marL="101597" lvl="0" indent="0" rtl="0">
              <a:spcBef>
                <a:spcPts val="0"/>
              </a:spcBef>
              <a:spcAft>
                <a:spcPts val="0"/>
              </a:spcAft>
              <a:buClr>
                <a:schemeClr val="accent6"/>
              </a:buClr>
              <a:buSzPts val="2400"/>
              <a:buNone/>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grpSp>
        <p:nvGrpSpPr>
          <p:cNvPr id="236" name="Social info" descr="Twitter, Facebook, LinkedIn, Instagram, Pinterest, and YouTube icons. @CAST_UDL"/>
          <p:cNvGrpSpPr/>
          <p:nvPr/>
        </p:nvGrpSpPr>
        <p:grpSpPr>
          <a:xfrm>
            <a:off x="203201" y="6372600"/>
            <a:ext cx="4762500" cy="364800"/>
            <a:chOff x="152400" y="4779450"/>
            <a:chExt cx="3571875" cy="273600"/>
          </a:xfrm>
        </p:grpSpPr>
        <p:pic>
          <p:nvPicPr>
            <p:cNvPr id="237" name="Social icons"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238"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239"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235"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9061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 top">
  <p:cSld name="1_Title and body - top">
    <p:bg>
      <p:bgPr>
        <a:solidFill>
          <a:schemeClr val="dk2"/>
        </a:solidFill>
        <a:effectLst/>
      </p:bgPr>
    </p:bg>
    <p:spTree>
      <p:nvGrpSpPr>
        <p:cNvPr id="1" name="Shape 68"/>
        <p:cNvGrpSpPr/>
        <p:nvPr/>
      </p:nvGrpSpPr>
      <p:grpSpPr>
        <a:xfrm>
          <a:off x="0" y="0"/>
          <a:ext cx="0" cy="0"/>
          <a:chOff x="0" y="0"/>
          <a:chExt cx="0" cy="0"/>
        </a:xfrm>
      </p:grpSpPr>
      <p:sp>
        <p:nvSpPr>
          <p:cNvPr id="69" name="Image">
            <a:extLst>
              <a:ext uri="{C183D7F6-B498-43B3-948B-1728B52AA6E4}">
                <adec:decorative xmlns:adec="http://schemas.microsoft.com/office/drawing/2017/decorative" val="1"/>
              </a:ext>
            </a:extLst>
          </p:cNvPr>
          <p:cNvSpPr/>
          <p:nvPr userDrawn="1"/>
        </p:nvSpPr>
        <p:spPr>
          <a:xfrm>
            <a:off x="-1" y="-1"/>
            <a:ext cx="12192001" cy="13305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629200" y="1644366"/>
            <a:ext cx="10962800" cy="4299233"/>
          </a:xfrm>
          <a:prstGeom prst="rect">
            <a:avLst/>
          </a:prstGeom>
        </p:spPr>
        <p:txBody>
          <a:bodyPr spcFirstLastPara="1" wrap="square" lIns="91425" tIns="91425" rIns="91425" bIns="91425" anchor="t" anchorCtr="0">
            <a:noAutofit/>
          </a:bodyPr>
          <a:lstStyle>
            <a:lvl1pPr marL="101597" lvl="0" indent="0" rtl="0">
              <a:lnSpc>
                <a:spcPct val="100000"/>
              </a:lnSpc>
              <a:spcBef>
                <a:spcPts val="0"/>
              </a:spcBef>
              <a:spcAft>
                <a:spcPts val="0"/>
              </a:spcAft>
              <a:buClr>
                <a:schemeClr val="accent6"/>
              </a:buClr>
              <a:buSzPts val="2400"/>
              <a:buFont typeface="Lato"/>
              <a:buNone/>
              <a:defRPr>
                <a:solidFill>
                  <a:schemeClr val="accent6"/>
                </a:solidFill>
                <a:latin typeface="Lato"/>
                <a:ea typeface="Lato"/>
                <a:cs typeface="Lato"/>
                <a:sym typeface="Lato"/>
              </a:defRPr>
            </a:lvl1pPr>
            <a:lvl2pPr marL="1219170" lvl="1" indent="-482588" rtl="0">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rtl="0">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rtl="0">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rtl="0">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grpSp>
        <p:nvGrpSpPr>
          <p:cNvPr id="73" name="Social Info" descr="Twitter, Facebook, LinkedIn, Instagram, Pinterest, and YouTube icons. @CAST_UDL"/>
          <p:cNvGrpSpPr/>
          <p:nvPr/>
        </p:nvGrpSpPr>
        <p:grpSpPr>
          <a:xfrm>
            <a:off x="203201" y="6372600"/>
            <a:ext cx="4762500" cy="364800"/>
            <a:chOff x="152400" y="4779450"/>
            <a:chExt cx="3571875" cy="273600"/>
          </a:xfrm>
        </p:grpSpPr>
        <p:pic>
          <p:nvPicPr>
            <p:cNvPr id="74" name="Social icons"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75" name="Social handle"/>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a:t>
              </a:r>
              <a:endParaRPr sz="1600" b="1">
                <a:solidFill>
                  <a:srgbClr val="372861"/>
                </a:solidFill>
                <a:latin typeface="Lato"/>
                <a:ea typeface="Lato"/>
                <a:cs typeface="Lato"/>
                <a:sym typeface="Lato"/>
              </a:endParaRPr>
            </a:p>
          </p:txBody>
        </p:sp>
      </p:grpSp>
      <p:sp>
        <p:nvSpPr>
          <p:cNvPr id="76"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2023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7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574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 top" preserve="1">
  <p:cSld name="1_Title and body - top">
    <p:bg>
      <p:bgPr>
        <a:solidFill>
          <a:schemeClr val="accent4"/>
        </a:solidFill>
        <a:effectLst/>
      </p:bgPr>
    </p:bg>
    <p:spTree>
      <p:nvGrpSpPr>
        <p:cNvPr id="1" name="Shape 68"/>
        <p:cNvGrpSpPr/>
        <p:nvPr/>
      </p:nvGrpSpPr>
      <p:grpSpPr>
        <a:xfrm>
          <a:off x="0" y="0"/>
          <a:ext cx="0" cy="0"/>
          <a:chOff x="0" y="0"/>
          <a:chExt cx="0" cy="0"/>
        </a:xfrm>
      </p:grpSpPr>
      <p:sp>
        <p:nvSpPr>
          <p:cNvPr id="70" name="TItle"/>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71" name="Content"/>
          <p:cNvSpPr txBox="1">
            <a:spLocks noGrp="1"/>
          </p:cNvSpPr>
          <p:nvPr>
            <p:ph type="body" idx="1"/>
          </p:nvPr>
        </p:nvSpPr>
        <p:spPr>
          <a:xfrm>
            <a:off x="629200" y="1644366"/>
            <a:ext cx="10962800" cy="4299233"/>
          </a:xfrm>
          <a:prstGeom prst="rect">
            <a:avLst/>
          </a:prstGeom>
        </p:spPr>
        <p:txBody>
          <a:bodyPr spcFirstLastPara="1" wrap="square" lIns="91425" tIns="91425" rIns="91425" bIns="91425" anchor="t" anchorCtr="0">
            <a:noAutofit/>
          </a:bodyPr>
          <a:lstStyle>
            <a:lvl1pPr marL="101597" lvl="0" indent="0" rtl="0">
              <a:lnSpc>
                <a:spcPct val="100000"/>
              </a:lnSpc>
              <a:spcBef>
                <a:spcPts val="0"/>
              </a:spcBef>
              <a:spcAft>
                <a:spcPts val="0"/>
              </a:spcAft>
              <a:buClr>
                <a:schemeClr val="accent6"/>
              </a:buClr>
              <a:buSzPts val="2400"/>
              <a:buFont typeface="Lato"/>
              <a:buNone/>
              <a:defRPr>
                <a:solidFill>
                  <a:schemeClr val="bg2"/>
                </a:solidFill>
                <a:latin typeface="Lato"/>
                <a:ea typeface="Lato"/>
                <a:cs typeface="Lato"/>
                <a:sym typeface="Lato"/>
              </a:defRPr>
            </a:lvl1pPr>
            <a:lvl2pPr marL="1219170" lvl="1" indent="-482588" rtl="0">
              <a:lnSpc>
                <a:spcPct val="100000"/>
              </a:lnSpc>
              <a:spcBef>
                <a:spcPts val="2133"/>
              </a:spcBef>
              <a:spcAft>
                <a:spcPts val="0"/>
              </a:spcAft>
              <a:buClr>
                <a:schemeClr val="accent6"/>
              </a:buClr>
              <a:buSzPts val="2100"/>
              <a:buFont typeface="Lato"/>
              <a:buChar char="○"/>
              <a:defRPr sz="2800">
                <a:solidFill>
                  <a:schemeClr val="accent6"/>
                </a:solidFill>
                <a:latin typeface="Lato"/>
                <a:ea typeface="Lato"/>
                <a:cs typeface="Lato"/>
                <a:sym typeface="Lato"/>
              </a:defRPr>
            </a:lvl2pPr>
            <a:lvl3pPr marL="1828754" lvl="2" indent="-457189" rtl="0">
              <a:lnSpc>
                <a:spcPct val="100000"/>
              </a:lnSpc>
              <a:spcBef>
                <a:spcPts val="2133"/>
              </a:spcBef>
              <a:spcAft>
                <a:spcPts val="0"/>
              </a:spcAft>
              <a:buClr>
                <a:schemeClr val="accent6"/>
              </a:buClr>
              <a:buSzPts val="1800"/>
              <a:buFont typeface="Lato"/>
              <a:buChar char="■"/>
              <a:defRPr sz="2400">
                <a:solidFill>
                  <a:schemeClr val="accent6"/>
                </a:solidFill>
                <a:latin typeface="Lato"/>
                <a:ea typeface="Lato"/>
                <a:cs typeface="Lato"/>
                <a:sym typeface="Lato"/>
              </a:defRPr>
            </a:lvl3pPr>
            <a:lvl4pPr marL="2438339" lvl="3" indent="-440256" rtl="0">
              <a:lnSpc>
                <a:spcPct val="100000"/>
              </a:lnSpc>
              <a:spcBef>
                <a:spcPts val="2133"/>
              </a:spcBef>
              <a:spcAft>
                <a:spcPts val="0"/>
              </a:spcAft>
              <a:buClr>
                <a:schemeClr val="accent6"/>
              </a:buClr>
              <a:buSzPts val="1600"/>
              <a:buFont typeface="Lato"/>
              <a:buChar char="●"/>
              <a:defRPr>
                <a:solidFill>
                  <a:schemeClr val="accent6"/>
                </a:solidFill>
                <a:latin typeface="Lato"/>
                <a:ea typeface="Lato"/>
                <a:cs typeface="Lato"/>
                <a:sym typeface="Lato"/>
              </a:defRPr>
            </a:lvl4pPr>
            <a:lvl5pPr marL="3047924" lvl="4"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5pPr>
            <a:lvl6pPr marL="3657509" lvl="5"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6pPr>
            <a:lvl7pPr marL="4267093" lvl="6"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7pPr>
            <a:lvl8pPr marL="4876678" lvl="7" indent="-423323" rtl="0">
              <a:lnSpc>
                <a:spcPct val="100000"/>
              </a:lnSpc>
              <a:spcBef>
                <a:spcPts val="2133"/>
              </a:spcBef>
              <a:spcAft>
                <a:spcPts val="0"/>
              </a:spcAft>
              <a:buClr>
                <a:schemeClr val="accent6"/>
              </a:buClr>
              <a:buSzPts val="1400"/>
              <a:buFont typeface="Lato"/>
              <a:buChar char="○"/>
              <a:defRPr>
                <a:solidFill>
                  <a:schemeClr val="accent6"/>
                </a:solidFill>
                <a:latin typeface="Lato"/>
                <a:ea typeface="Lato"/>
                <a:cs typeface="Lato"/>
                <a:sym typeface="Lato"/>
              </a:defRPr>
            </a:lvl8pPr>
            <a:lvl9pPr marL="5486263" lvl="8" indent="-423323" rtl="0">
              <a:lnSpc>
                <a:spcPct val="100000"/>
              </a:lnSpc>
              <a:spcBef>
                <a:spcPts val="2133"/>
              </a:spcBef>
              <a:spcAft>
                <a:spcPts val="2133"/>
              </a:spcAft>
              <a:buClr>
                <a:schemeClr val="accent6"/>
              </a:buClr>
              <a:buSzPts val="1400"/>
              <a:buFont typeface="Lato"/>
              <a:buChar char="■"/>
              <a:defRPr>
                <a:solidFill>
                  <a:schemeClr val="accent6"/>
                </a:solidFill>
                <a:latin typeface="Lato"/>
                <a:ea typeface="Lato"/>
                <a:cs typeface="Lato"/>
                <a:sym typeface="Lato"/>
              </a:defRPr>
            </a:lvl9pPr>
          </a:lstStyle>
          <a:p>
            <a:endParaRPr/>
          </a:p>
        </p:txBody>
      </p:sp>
      <p:sp>
        <p:nvSpPr>
          <p:cNvPr id="76"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bg2"/>
                </a:solidFill>
                <a:latin typeface="Lato"/>
                <a:ea typeface="Lato"/>
                <a:cs typeface="Lato"/>
                <a:sym typeface="Lato"/>
              </a:rPr>
              <a:t>© 2023 </a:t>
            </a:r>
            <a:r>
              <a:rPr lang="en" sz="933" b="1">
                <a:solidFill>
                  <a:schemeClr val="bg2"/>
                </a:solidFill>
                <a:latin typeface="Lato"/>
                <a:ea typeface="Lato"/>
                <a:cs typeface="Lato"/>
                <a:sym typeface="Lato"/>
              </a:rPr>
              <a:t>CAST | Until learning has no limits</a:t>
            </a:r>
            <a:r>
              <a:rPr lang="en" sz="933" baseline="30000">
                <a:solidFill>
                  <a:schemeClr val="bg2"/>
                </a:solidFill>
                <a:latin typeface="Lato"/>
                <a:ea typeface="Lato"/>
                <a:cs typeface="Lato"/>
                <a:sym typeface="Lato"/>
              </a:rPr>
              <a:t>®</a:t>
            </a:r>
            <a:endParaRPr sz="933" b="1" i="0" u="none" strike="noStrike" cap="none">
              <a:solidFill>
                <a:schemeClr val="bg2"/>
              </a:solidFill>
              <a:latin typeface="Lato"/>
              <a:ea typeface="Lato"/>
              <a:cs typeface="Lato"/>
              <a:sym typeface="Lato"/>
            </a:endParaRPr>
          </a:p>
        </p:txBody>
      </p:sp>
      <p:sp>
        <p:nvSpPr>
          <p:cNvPr id="72"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4024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 side">
  <p:cSld name="1_Title and body - side">
    <p:bg>
      <p:bgPr>
        <a:solidFill>
          <a:schemeClr val="dk2"/>
        </a:solidFill>
        <a:effectLst/>
      </p:bgPr>
    </p:bg>
    <p:spTree>
      <p:nvGrpSpPr>
        <p:cNvPr id="1" name="Shape 77"/>
        <p:cNvGrpSpPr/>
        <p:nvPr/>
      </p:nvGrpSpPr>
      <p:grpSpPr>
        <a:xfrm>
          <a:off x="0" y="0"/>
          <a:ext cx="0" cy="0"/>
          <a:chOff x="0" y="0"/>
          <a:chExt cx="0" cy="0"/>
        </a:xfrm>
      </p:grpSpPr>
      <p:sp>
        <p:nvSpPr>
          <p:cNvPr id="78" name="Google Shape;78;p14" descr="null"/>
          <p:cNvSpPr/>
          <p:nvPr/>
        </p:nvSpPr>
        <p:spPr>
          <a:xfrm rot="5400000">
            <a:off x="-3071633" y="2720800"/>
            <a:ext cx="7061600" cy="1416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4"/>
          <p:cNvSpPr txBox="1">
            <a:spLocks noGrp="1"/>
          </p:cNvSpPr>
          <p:nvPr>
            <p:ph type="title"/>
          </p:nvPr>
        </p:nvSpPr>
        <p:spPr>
          <a:xfrm>
            <a:off x="1645200" y="273767"/>
            <a:ext cx="10020400" cy="102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200"/>
              <a:buFont typeface="Lato"/>
              <a:buNone/>
              <a:defRPr b="1">
                <a:solidFill>
                  <a:schemeClr val="dk1"/>
                </a:solidFill>
                <a:latin typeface="Lato"/>
                <a:ea typeface="Lato"/>
                <a:cs typeface="Lato"/>
                <a:sym typeface="Lato"/>
              </a:defRPr>
            </a:lvl1pPr>
            <a:lvl2pPr lvl="1" rtl="0">
              <a:spcBef>
                <a:spcPts val="0"/>
              </a:spcBef>
              <a:spcAft>
                <a:spcPts val="0"/>
              </a:spcAft>
              <a:buClr>
                <a:schemeClr val="dk1"/>
              </a:buClr>
              <a:buSzPts val="3200"/>
              <a:buNone/>
              <a:defRPr>
                <a:solidFill>
                  <a:schemeClr val="dk1"/>
                </a:solidFill>
              </a:defRPr>
            </a:lvl2pPr>
            <a:lvl3pPr lvl="2" rtl="0">
              <a:spcBef>
                <a:spcPts val="0"/>
              </a:spcBef>
              <a:spcAft>
                <a:spcPts val="0"/>
              </a:spcAft>
              <a:buClr>
                <a:schemeClr val="dk1"/>
              </a:buClr>
              <a:buSzPts val="3200"/>
              <a:buNone/>
              <a:defRPr>
                <a:solidFill>
                  <a:schemeClr val="dk1"/>
                </a:solidFill>
              </a:defRPr>
            </a:lvl3pPr>
            <a:lvl4pPr lvl="3" rtl="0">
              <a:spcBef>
                <a:spcPts val="0"/>
              </a:spcBef>
              <a:spcAft>
                <a:spcPts val="0"/>
              </a:spcAft>
              <a:buClr>
                <a:schemeClr val="dk1"/>
              </a:buClr>
              <a:buSzPts val="3200"/>
              <a:buNone/>
              <a:defRPr>
                <a:solidFill>
                  <a:schemeClr val="dk1"/>
                </a:solidFill>
              </a:defRPr>
            </a:lvl4pPr>
            <a:lvl5pPr lvl="4" rtl="0">
              <a:spcBef>
                <a:spcPts val="0"/>
              </a:spcBef>
              <a:spcAft>
                <a:spcPts val="0"/>
              </a:spcAft>
              <a:buClr>
                <a:schemeClr val="dk1"/>
              </a:buClr>
              <a:buSzPts val="3200"/>
              <a:buNone/>
              <a:defRPr>
                <a:solidFill>
                  <a:schemeClr val="dk1"/>
                </a:solidFill>
              </a:defRPr>
            </a:lvl5pPr>
            <a:lvl6pPr lvl="5" rtl="0">
              <a:spcBef>
                <a:spcPts val="0"/>
              </a:spcBef>
              <a:spcAft>
                <a:spcPts val="0"/>
              </a:spcAft>
              <a:buClr>
                <a:schemeClr val="dk1"/>
              </a:buClr>
              <a:buSzPts val="3200"/>
              <a:buNone/>
              <a:defRPr>
                <a:solidFill>
                  <a:schemeClr val="dk1"/>
                </a:solidFill>
              </a:defRPr>
            </a:lvl6pPr>
            <a:lvl7pPr lvl="6" rtl="0">
              <a:spcBef>
                <a:spcPts val="0"/>
              </a:spcBef>
              <a:spcAft>
                <a:spcPts val="0"/>
              </a:spcAft>
              <a:buClr>
                <a:schemeClr val="dk1"/>
              </a:buClr>
              <a:buSzPts val="3200"/>
              <a:buNone/>
              <a:defRPr>
                <a:solidFill>
                  <a:schemeClr val="dk1"/>
                </a:solidFill>
              </a:defRPr>
            </a:lvl7pPr>
            <a:lvl8pPr lvl="7" rtl="0">
              <a:spcBef>
                <a:spcPts val="0"/>
              </a:spcBef>
              <a:spcAft>
                <a:spcPts val="0"/>
              </a:spcAft>
              <a:buClr>
                <a:schemeClr val="dk1"/>
              </a:buClr>
              <a:buSzPts val="3200"/>
              <a:buNone/>
              <a:defRPr>
                <a:solidFill>
                  <a:schemeClr val="dk1"/>
                </a:solidFill>
              </a:defRPr>
            </a:lvl8pPr>
            <a:lvl9pPr lvl="8" rtl="0">
              <a:spcBef>
                <a:spcPts val="0"/>
              </a:spcBef>
              <a:spcAft>
                <a:spcPts val="0"/>
              </a:spcAft>
              <a:buClr>
                <a:schemeClr val="dk1"/>
              </a:buClr>
              <a:buSzPts val="3200"/>
              <a:buNone/>
              <a:defRPr>
                <a:solidFill>
                  <a:schemeClr val="dk1"/>
                </a:solidFill>
              </a:defRPr>
            </a:lvl9pPr>
          </a:lstStyle>
          <a:p>
            <a:endParaRPr/>
          </a:p>
        </p:txBody>
      </p:sp>
      <p:sp>
        <p:nvSpPr>
          <p:cNvPr id="80" name="Google Shape;80;p14"/>
          <p:cNvSpPr txBox="1">
            <a:spLocks noGrp="1"/>
          </p:cNvSpPr>
          <p:nvPr>
            <p:ph type="body" idx="1"/>
          </p:nvPr>
        </p:nvSpPr>
        <p:spPr>
          <a:xfrm>
            <a:off x="1645200" y="1339567"/>
            <a:ext cx="9719600" cy="36136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1219170" lvl="1" indent="-482588" rtl="0">
              <a:lnSpc>
                <a:spcPct val="100000"/>
              </a:lnSpc>
              <a:spcBef>
                <a:spcPts val="2133"/>
              </a:spcBef>
              <a:spcAft>
                <a:spcPts val="0"/>
              </a:spcAft>
              <a:buClr>
                <a:srgbClr val="434343"/>
              </a:buClr>
              <a:buSzPts val="2100"/>
              <a:buFont typeface="Lato"/>
              <a:buChar char="○"/>
              <a:defRPr sz="2800">
                <a:solidFill>
                  <a:srgbClr val="434343"/>
                </a:solidFill>
                <a:latin typeface="Lato"/>
                <a:ea typeface="Lato"/>
                <a:cs typeface="Lato"/>
                <a:sym typeface="Lato"/>
              </a:defRPr>
            </a:lvl2pPr>
            <a:lvl3pPr marL="1828754" lvl="2" indent="-457189" rtl="0">
              <a:lnSpc>
                <a:spcPct val="100000"/>
              </a:lnSpc>
              <a:spcBef>
                <a:spcPts val="2133"/>
              </a:spcBef>
              <a:spcAft>
                <a:spcPts val="0"/>
              </a:spcAft>
              <a:buClr>
                <a:srgbClr val="434343"/>
              </a:buClr>
              <a:buSzPts val="1800"/>
              <a:buFont typeface="Lato"/>
              <a:buChar char="■"/>
              <a:defRPr sz="2400">
                <a:solidFill>
                  <a:srgbClr val="434343"/>
                </a:solidFill>
                <a:latin typeface="Lato"/>
                <a:ea typeface="Lato"/>
                <a:cs typeface="Lato"/>
                <a:sym typeface="Lato"/>
              </a:defRPr>
            </a:lvl3pPr>
            <a:lvl4pPr marL="2438339" lvl="3" indent="-440256" rtl="0">
              <a:lnSpc>
                <a:spcPct val="100000"/>
              </a:lnSpc>
              <a:spcBef>
                <a:spcPts val="2133"/>
              </a:spcBef>
              <a:spcAft>
                <a:spcPts val="0"/>
              </a:spcAft>
              <a:buClr>
                <a:srgbClr val="434343"/>
              </a:buClr>
              <a:buSzPts val="1600"/>
              <a:buFont typeface="Lato"/>
              <a:buChar char="●"/>
              <a:defRPr>
                <a:solidFill>
                  <a:srgbClr val="434343"/>
                </a:solidFill>
                <a:latin typeface="Lato"/>
                <a:ea typeface="Lato"/>
                <a:cs typeface="Lato"/>
                <a:sym typeface="Lato"/>
              </a:defRPr>
            </a:lvl4pPr>
            <a:lvl5pPr marL="3047924" lvl="4"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5pPr>
            <a:lvl6pPr marL="3657509" lvl="5"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6pPr>
            <a:lvl7pPr marL="4267093" lvl="6"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7pPr>
            <a:lvl8pPr marL="4876678" lvl="7" indent="-423323" rtl="0">
              <a:lnSpc>
                <a:spcPct val="100000"/>
              </a:lnSpc>
              <a:spcBef>
                <a:spcPts val="2133"/>
              </a:spcBef>
              <a:spcAft>
                <a:spcPts val="0"/>
              </a:spcAft>
              <a:buClr>
                <a:srgbClr val="434343"/>
              </a:buClr>
              <a:buSzPts val="1400"/>
              <a:buFont typeface="Lato"/>
              <a:buChar char="○"/>
              <a:defRPr>
                <a:solidFill>
                  <a:srgbClr val="434343"/>
                </a:solidFill>
                <a:latin typeface="Lato"/>
                <a:ea typeface="Lato"/>
                <a:cs typeface="Lato"/>
                <a:sym typeface="Lato"/>
              </a:defRPr>
            </a:lvl8pPr>
            <a:lvl9pPr marL="5486263" lvl="8" indent="-423323" rtl="0">
              <a:lnSpc>
                <a:spcPct val="100000"/>
              </a:lnSpc>
              <a:spcBef>
                <a:spcPts val="2133"/>
              </a:spcBef>
              <a:spcAft>
                <a:spcPts val="2133"/>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81" name="Google Shape;81;p14"/>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82" name="Google Shape;82;p14"/>
          <p:cNvGrpSpPr/>
          <p:nvPr/>
        </p:nvGrpSpPr>
        <p:grpSpPr>
          <a:xfrm>
            <a:off x="203201" y="6372600"/>
            <a:ext cx="4762500" cy="364800"/>
            <a:chOff x="152400" y="4779450"/>
            <a:chExt cx="3571875" cy="273600"/>
          </a:xfrm>
        </p:grpSpPr>
        <p:pic>
          <p:nvPicPr>
            <p:cNvPr id="83" name="Google Shape;83;p14"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84" name="Google Shape;84;p14"/>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85" name="Google Shape;85;p14"/>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914805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59"/>
        <p:cNvGrpSpPr/>
        <p:nvPr/>
      </p:nvGrpSpPr>
      <p:grpSpPr>
        <a:xfrm>
          <a:off x="0" y="0"/>
          <a:ext cx="0" cy="0"/>
          <a:chOff x="0" y="0"/>
          <a:chExt cx="0" cy="0"/>
        </a:xfrm>
      </p:grpSpPr>
      <p:sp>
        <p:nvSpPr>
          <p:cNvPr id="760" name="Google Shape;760;p106" descr="null"/>
          <p:cNvSpPr txBox="1"/>
          <p:nvPr/>
        </p:nvSpPr>
        <p:spPr>
          <a:xfrm rot="10800000" flipH="1">
            <a:off x="4368800" y="33"/>
            <a:ext cx="78232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1" name="Google Shape;761;p106"/>
          <p:cNvSpPr txBox="1">
            <a:spLocks noGrp="1"/>
          </p:cNvSpPr>
          <p:nvPr>
            <p:ph type="title"/>
          </p:nvPr>
        </p:nvSpPr>
        <p:spPr>
          <a:xfrm>
            <a:off x="301437" y="273867"/>
            <a:ext cx="3744000" cy="1271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1pPr>
            <a:lvl2pPr lvl="1"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2pPr>
            <a:lvl3pPr lvl="2"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3pPr>
            <a:lvl4pPr lvl="3"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4pPr>
            <a:lvl5pPr lvl="4"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5pPr>
            <a:lvl6pPr lvl="5"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6pPr>
            <a:lvl7pPr lvl="6"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7pPr>
            <a:lvl8pPr lvl="7"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8pPr>
            <a:lvl9pPr lvl="8" algn="l" rtl="0">
              <a:lnSpc>
                <a:spcPct val="100000"/>
              </a:lnSpc>
              <a:spcBef>
                <a:spcPts val="0"/>
              </a:spcBef>
              <a:spcAft>
                <a:spcPts val="0"/>
              </a:spcAft>
              <a:buClr>
                <a:schemeClr val="dk2"/>
              </a:buClr>
              <a:buSzPts val="2400"/>
              <a:buFont typeface="Arial"/>
              <a:buNone/>
              <a:defRPr sz="3200" b="0">
                <a:solidFill>
                  <a:schemeClr val="dk2"/>
                </a:solidFill>
                <a:latin typeface="Arial"/>
                <a:ea typeface="Arial"/>
                <a:cs typeface="Arial"/>
                <a:sym typeface="Arial"/>
              </a:defRPr>
            </a:lvl9pPr>
          </a:lstStyle>
          <a:p>
            <a:endParaRPr/>
          </a:p>
        </p:txBody>
      </p:sp>
      <p:sp>
        <p:nvSpPr>
          <p:cNvPr id="762" name="Google Shape;762;p106"/>
          <p:cNvSpPr txBox="1">
            <a:spLocks noGrp="1"/>
          </p:cNvSpPr>
          <p:nvPr>
            <p:ph type="body" idx="1"/>
          </p:nvPr>
        </p:nvSpPr>
        <p:spPr>
          <a:xfrm>
            <a:off x="301433" y="1548000"/>
            <a:ext cx="3744000" cy="4218000"/>
          </a:xfrm>
          <a:prstGeom prst="rect">
            <a:avLst/>
          </a:prstGeom>
          <a:noFill/>
          <a:ln>
            <a:noFill/>
          </a:ln>
        </p:spPr>
        <p:txBody>
          <a:bodyPr spcFirstLastPara="1" wrap="square" lIns="91425" tIns="91425" rIns="91425" bIns="91425" anchor="t" anchorCtr="0">
            <a:noAutofit/>
          </a:bodyPr>
          <a:lstStyle>
            <a:lvl1pPr marL="609585" lvl="0" indent="-457189" algn="l" rtl="0">
              <a:lnSpc>
                <a:spcPct val="100000"/>
              </a:lnSpc>
              <a:spcBef>
                <a:spcPts val="0"/>
              </a:spcBef>
              <a:spcAft>
                <a:spcPts val="0"/>
              </a:spcAft>
              <a:buClr>
                <a:schemeClr val="dk2"/>
              </a:buClr>
              <a:buSzPts val="1800"/>
              <a:buChar char="●"/>
              <a:defRPr sz="2400">
                <a:solidFill>
                  <a:schemeClr val="dk2"/>
                </a:solidFill>
              </a:defRPr>
            </a:lvl1pPr>
            <a:lvl2pPr marL="1219170" lvl="1" indent="-457189" algn="l" rtl="0">
              <a:lnSpc>
                <a:spcPct val="100000"/>
              </a:lnSpc>
              <a:spcBef>
                <a:spcPts val="2133"/>
              </a:spcBef>
              <a:spcAft>
                <a:spcPts val="0"/>
              </a:spcAft>
              <a:buClr>
                <a:schemeClr val="dk2"/>
              </a:buClr>
              <a:buSzPts val="1800"/>
              <a:buChar char="○"/>
              <a:defRPr sz="2400">
                <a:solidFill>
                  <a:schemeClr val="dk2"/>
                </a:solidFill>
              </a:defRPr>
            </a:lvl2pPr>
            <a:lvl3pPr marL="1828754" lvl="2" indent="-457189" algn="l" rtl="0">
              <a:lnSpc>
                <a:spcPct val="100000"/>
              </a:lnSpc>
              <a:spcBef>
                <a:spcPts val="2133"/>
              </a:spcBef>
              <a:spcAft>
                <a:spcPts val="0"/>
              </a:spcAft>
              <a:buClr>
                <a:schemeClr val="dk2"/>
              </a:buClr>
              <a:buSzPts val="1800"/>
              <a:buChar char="■"/>
              <a:defRPr>
                <a:solidFill>
                  <a:schemeClr val="dk2"/>
                </a:solidFill>
              </a:defRPr>
            </a:lvl3pPr>
            <a:lvl4pPr marL="2438339" lvl="3" indent="-457189" algn="l" rtl="0">
              <a:lnSpc>
                <a:spcPct val="100000"/>
              </a:lnSpc>
              <a:spcBef>
                <a:spcPts val="2133"/>
              </a:spcBef>
              <a:spcAft>
                <a:spcPts val="0"/>
              </a:spcAft>
              <a:buClr>
                <a:schemeClr val="dk2"/>
              </a:buClr>
              <a:buSzPts val="1800"/>
              <a:buChar char="●"/>
              <a:defRPr sz="2400">
                <a:solidFill>
                  <a:schemeClr val="dk2"/>
                </a:solidFill>
              </a:defRPr>
            </a:lvl4pPr>
            <a:lvl5pPr marL="3047924" lvl="4" indent="-457189" algn="l" rtl="0">
              <a:lnSpc>
                <a:spcPct val="100000"/>
              </a:lnSpc>
              <a:spcBef>
                <a:spcPts val="2133"/>
              </a:spcBef>
              <a:spcAft>
                <a:spcPts val="0"/>
              </a:spcAft>
              <a:buClr>
                <a:schemeClr val="dk2"/>
              </a:buClr>
              <a:buSzPts val="1800"/>
              <a:buChar char="○"/>
              <a:defRPr sz="2400">
                <a:solidFill>
                  <a:schemeClr val="dk2"/>
                </a:solidFill>
              </a:defRPr>
            </a:lvl5pPr>
            <a:lvl6pPr marL="3657509" lvl="5" indent="-457189" algn="l" rtl="0">
              <a:lnSpc>
                <a:spcPct val="100000"/>
              </a:lnSpc>
              <a:spcBef>
                <a:spcPts val="2133"/>
              </a:spcBef>
              <a:spcAft>
                <a:spcPts val="0"/>
              </a:spcAft>
              <a:buClr>
                <a:schemeClr val="dk2"/>
              </a:buClr>
              <a:buSzPts val="1800"/>
              <a:buChar char="■"/>
              <a:defRPr sz="2400">
                <a:solidFill>
                  <a:schemeClr val="dk2"/>
                </a:solidFill>
              </a:defRPr>
            </a:lvl6pPr>
            <a:lvl7pPr marL="4267093" lvl="6" indent="-457189" algn="l" rtl="0">
              <a:lnSpc>
                <a:spcPct val="100000"/>
              </a:lnSpc>
              <a:spcBef>
                <a:spcPts val="2133"/>
              </a:spcBef>
              <a:spcAft>
                <a:spcPts val="0"/>
              </a:spcAft>
              <a:buClr>
                <a:schemeClr val="dk2"/>
              </a:buClr>
              <a:buSzPts val="1800"/>
              <a:buChar char="●"/>
              <a:defRPr sz="2400">
                <a:solidFill>
                  <a:schemeClr val="dk2"/>
                </a:solidFill>
              </a:defRPr>
            </a:lvl7pPr>
            <a:lvl8pPr marL="4876678" lvl="7" indent="-457189" algn="l" rtl="0">
              <a:lnSpc>
                <a:spcPct val="100000"/>
              </a:lnSpc>
              <a:spcBef>
                <a:spcPts val="2133"/>
              </a:spcBef>
              <a:spcAft>
                <a:spcPts val="0"/>
              </a:spcAft>
              <a:buClr>
                <a:schemeClr val="dk2"/>
              </a:buClr>
              <a:buSzPts val="1800"/>
              <a:buChar char="○"/>
              <a:defRPr sz="2400">
                <a:solidFill>
                  <a:schemeClr val="dk2"/>
                </a:solidFill>
              </a:defRPr>
            </a:lvl8pPr>
            <a:lvl9pPr marL="5486263" lvl="8" indent="-457189" algn="l" rtl="0">
              <a:lnSpc>
                <a:spcPct val="100000"/>
              </a:lnSpc>
              <a:spcBef>
                <a:spcPts val="2133"/>
              </a:spcBef>
              <a:spcAft>
                <a:spcPts val="2133"/>
              </a:spcAft>
              <a:buClr>
                <a:schemeClr val="dk2"/>
              </a:buClr>
              <a:buSzPts val="1800"/>
              <a:buChar char="■"/>
              <a:defRPr sz="2400">
                <a:solidFill>
                  <a:schemeClr val="dk2"/>
                </a:solidFill>
              </a:defRPr>
            </a:lvl9pPr>
          </a:lstStyle>
          <a:p>
            <a:endParaRPr/>
          </a:p>
        </p:txBody>
      </p:sp>
      <p:sp>
        <p:nvSpPr>
          <p:cNvPr id="763" name="Google Shape;763;p106"/>
          <p:cNvSpPr txBox="1">
            <a:spLocks noGrp="1"/>
          </p:cNvSpPr>
          <p:nvPr>
            <p:ph type="sldNum" idx="12"/>
          </p:nvPr>
        </p:nvSpPr>
        <p:spPr>
          <a:xfrm>
            <a:off x="11364721" y="636243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accent6"/>
                </a:solidFill>
                <a:latin typeface="Arial"/>
                <a:ea typeface="Arial"/>
                <a:cs typeface="Arial"/>
                <a:sym typeface="Arial"/>
              </a:defRPr>
            </a:lvl9pPr>
          </a:lstStyle>
          <a:p>
            <a:fld id="{00000000-1234-1234-1234-123412341234}" type="slidenum">
              <a:rPr lang="en" smtClean="0"/>
              <a:pPr/>
              <a:t>‹#›</a:t>
            </a:fld>
            <a:endParaRPr lang="en"/>
          </a:p>
        </p:txBody>
      </p:sp>
      <p:sp>
        <p:nvSpPr>
          <p:cNvPr id="764" name="Google Shape;764;p10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chemeClr val="accent6"/>
                </a:solidFill>
                <a:latin typeface="Arial"/>
                <a:ea typeface="Arial"/>
                <a:cs typeface="Arial"/>
                <a:sym typeface="Arial"/>
              </a:rPr>
              <a:t>© 2020 </a:t>
            </a:r>
            <a:r>
              <a:rPr lang="en" sz="933" b="1" i="0" u="none" strike="noStrike" cap="none">
                <a:solidFill>
                  <a:schemeClr val="accent6"/>
                </a:solidFill>
                <a:latin typeface="Arial"/>
                <a:ea typeface="Arial"/>
                <a:cs typeface="Arial"/>
                <a:sym typeface="Arial"/>
              </a:rPr>
              <a:t>CAST | Until learning has no limits</a:t>
            </a:r>
            <a:r>
              <a:rPr lang="en" sz="933" b="0" i="0" u="none" strike="noStrike" cap="none" baseline="30000">
                <a:solidFill>
                  <a:schemeClr val="accent6"/>
                </a:solidFill>
                <a:latin typeface="Arial"/>
                <a:ea typeface="Arial"/>
                <a:cs typeface="Arial"/>
                <a:sym typeface="Arial"/>
              </a:rPr>
              <a:t>®</a:t>
            </a:r>
            <a:endParaRPr sz="933" b="1"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3105619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052DF7-B593-3544-8E42-91B12B9D0244}" type="datetime1">
              <a:rPr lang="en-US"/>
              <a:pPr>
                <a:defRPr/>
              </a:pPr>
              <a:t>4/22/2025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B17BEC-D08E-354B-963C-3A23E812DE4C}" type="slidenum">
              <a:rPr lang="en-US"/>
              <a:pPr>
                <a:defRPr/>
              </a:pPr>
              <a:t>‹#›</a:t>
            </a:fld>
            <a:endParaRPr lang="en-US"/>
          </a:p>
        </p:txBody>
      </p:sp>
    </p:spTree>
    <p:extLst>
      <p:ext uri="{BB962C8B-B14F-4D97-AF65-F5344CB8AC3E}">
        <p14:creationId xmlns:p14="http://schemas.microsoft.com/office/powerpoint/2010/main" val="2857599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 corner gray on light bg 1">
  <p:cSld name="Section header - corner gray on light bg 1">
    <p:bg>
      <p:bgPr>
        <a:solidFill>
          <a:schemeClr val="dk2"/>
        </a:solidFill>
        <a:effectLst/>
      </p:bgPr>
    </p:bg>
    <p:spTree>
      <p:nvGrpSpPr>
        <p:cNvPr id="1" name="Shape 1603"/>
        <p:cNvGrpSpPr/>
        <p:nvPr/>
      </p:nvGrpSpPr>
      <p:grpSpPr>
        <a:xfrm>
          <a:off x="0" y="0"/>
          <a:ext cx="0" cy="0"/>
          <a:chOff x="0" y="0"/>
          <a:chExt cx="0" cy="0"/>
        </a:xfrm>
      </p:grpSpPr>
      <p:sp>
        <p:nvSpPr>
          <p:cNvPr id="1604" name="Google Shape;1604;p226"/>
          <p:cNvSpPr txBox="1">
            <a:spLocks noGrp="1"/>
          </p:cNvSpPr>
          <p:nvPr>
            <p:ph type="title"/>
          </p:nvPr>
        </p:nvSpPr>
        <p:spPr>
          <a:xfrm>
            <a:off x="566700" y="677633"/>
            <a:ext cx="10962800" cy="13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4200"/>
              <a:buFont typeface="Lato"/>
              <a:buNone/>
              <a:defRPr sz="5600" b="1">
                <a:solidFill>
                  <a:schemeClr val="accent4"/>
                </a:solidFill>
                <a:latin typeface="Lato"/>
                <a:ea typeface="Lato"/>
                <a:cs typeface="Lato"/>
                <a:sym typeface="Lato"/>
              </a:defRPr>
            </a:lvl1pPr>
            <a:lvl2pPr lvl="1" rtl="0">
              <a:spcBef>
                <a:spcPts val="0"/>
              </a:spcBef>
              <a:spcAft>
                <a:spcPts val="0"/>
              </a:spcAft>
              <a:buClr>
                <a:schemeClr val="dk1"/>
              </a:buClr>
              <a:buSzPts val="4200"/>
              <a:buNone/>
              <a:defRPr sz="5600">
                <a:solidFill>
                  <a:schemeClr val="dk1"/>
                </a:solidFill>
              </a:defRPr>
            </a:lvl2pPr>
            <a:lvl3pPr lvl="2" rtl="0">
              <a:spcBef>
                <a:spcPts val="0"/>
              </a:spcBef>
              <a:spcAft>
                <a:spcPts val="0"/>
              </a:spcAft>
              <a:buClr>
                <a:schemeClr val="dk1"/>
              </a:buClr>
              <a:buSzPts val="4200"/>
              <a:buNone/>
              <a:defRPr sz="5600">
                <a:solidFill>
                  <a:schemeClr val="dk1"/>
                </a:solidFill>
              </a:defRPr>
            </a:lvl3pPr>
            <a:lvl4pPr lvl="3" rtl="0">
              <a:spcBef>
                <a:spcPts val="0"/>
              </a:spcBef>
              <a:spcAft>
                <a:spcPts val="0"/>
              </a:spcAft>
              <a:buClr>
                <a:schemeClr val="dk1"/>
              </a:buClr>
              <a:buSzPts val="4200"/>
              <a:buNone/>
              <a:defRPr sz="5600">
                <a:solidFill>
                  <a:schemeClr val="dk1"/>
                </a:solidFill>
              </a:defRPr>
            </a:lvl4pPr>
            <a:lvl5pPr lvl="4" rtl="0">
              <a:spcBef>
                <a:spcPts val="0"/>
              </a:spcBef>
              <a:spcAft>
                <a:spcPts val="0"/>
              </a:spcAft>
              <a:buClr>
                <a:schemeClr val="dk1"/>
              </a:buClr>
              <a:buSzPts val="4200"/>
              <a:buNone/>
              <a:defRPr sz="5600">
                <a:solidFill>
                  <a:schemeClr val="dk1"/>
                </a:solidFill>
              </a:defRPr>
            </a:lvl5pPr>
            <a:lvl6pPr lvl="5" rtl="0">
              <a:spcBef>
                <a:spcPts val="0"/>
              </a:spcBef>
              <a:spcAft>
                <a:spcPts val="0"/>
              </a:spcAft>
              <a:buClr>
                <a:schemeClr val="dk1"/>
              </a:buClr>
              <a:buSzPts val="4200"/>
              <a:buNone/>
              <a:defRPr sz="5600">
                <a:solidFill>
                  <a:schemeClr val="dk1"/>
                </a:solidFill>
              </a:defRPr>
            </a:lvl6pPr>
            <a:lvl7pPr lvl="6" rtl="0">
              <a:spcBef>
                <a:spcPts val="0"/>
              </a:spcBef>
              <a:spcAft>
                <a:spcPts val="0"/>
              </a:spcAft>
              <a:buClr>
                <a:schemeClr val="dk1"/>
              </a:buClr>
              <a:buSzPts val="4200"/>
              <a:buNone/>
              <a:defRPr sz="5600">
                <a:solidFill>
                  <a:schemeClr val="dk1"/>
                </a:solidFill>
              </a:defRPr>
            </a:lvl7pPr>
            <a:lvl8pPr lvl="7" rtl="0">
              <a:spcBef>
                <a:spcPts val="0"/>
              </a:spcBef>
              <a:spcAft>
                <a:spcPts val="0"/>
              </a:spcAft>
              <a:buClr>
                <a:schemeClr val="dk1"/>
              </a:buClr>
              <a:buSzPts val="4200"/>
              <a:buNone/>
              <a:defRPr sz="5600">
                <a:solidFill>
                  <a:schemeClr val="dk1"/>
                </a:solidFill>
              </a:defRPr>
            </a:lvl8pPr>
            <a:lvl9pPr lvl="8" rtl="0">
              <a:spcBef>
                <a:spcPts val="0"/>
              </a:spcBef>
              <a:spcAft>
                <a:spcPts val="0"/>
              </a:spcAft>
              <a:buClr>
                <a:schemeClr val="dk1"/>
              </a:buClr>
              <a:buSzPts val="4200"/>
              <a:buNone/>
              <a:defRPr sz="5600">
                <a:solidFill>
                  <a:schemeClr val="dk1"/>
                </a:solidFill>
              </a:defRPr>
            </a:lvl9pPr>
          </a:lstStyle>
          <a:p>
            <a:endParaRPr/>
          </a:p>
        </p:txBody>
      </p:sp>
      <p:sp>
        <p:nvSpPr>
          <p:cNvPr id="1605" name="Google Shape;1605;p226"/>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pic>
        <p:nvPicPr>
          <p:cNvPr id="1606" name="Google Shape;1606;p226"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1607" name="Google Shape;1607;p22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2020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
        <p:nvSpPr>
          <p:cNvPr id="1608" name="Google Shape;1608;p226"/>
          <p:cNvSpPr txBox="1">
            <a:spLocks noGrp="1"/>
          </p:cNvSpPr>
          <p:nvPr>
            <p:ph type="body" idx="1"/>
          </p:nvPr>
        </p:nvSpPr>
        <p:spPr>
          <a:xfrm>
            <a:off x="566700" y="1739500"/>
            <a:ext cx="10962800" cy="35788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dk1"/>
              </a:buClr>
              <a:buSzPts val="2400"/>
              <a:buChar char="●"/>
              <a:defRPr>
                <a:solidFill>
                  <a:schemeClr val="dk1"/>
                </a:solidFill>
              </a:defRPr>
            </a:lvl1pPr>
            <a:lvl2pPr marL="1219170" lvl="1" indent="-482588" rtl="0">
              <a:spcBef>
                <a:spcPts val="2133"/>
              </a:spcBef>
              <a:spcAft>
                <a:spcPts val="0"/>
              </a:spcAft>
              <a:buClr>
                <a:schemeClr val="dk1"/>
              </a:buClr>
              <a:buSzPts val="2100"/>
              <a:buChar char="○"/>
              <a:defRPr>
                <a:solidFill>
                  <a:schemeClr val="dk1"/>
                </a:solidFill>
              </a:defRPr>
            </a:lvl2pPr>
            <a:lvl3pPr marL="1828754" lvl="2" indent="-457189" rtl="0">
              <a:spcBef>
                <a:spcPts val="2133"/>
              </a:spcBef>
              <a:spcAft>
                <a:spcPts val="0"/>
              </a:spcAft>
              <a:buClr>
                <a:schemeClr val="dk1"/>
              </a:buClr>
              <a:buSzPts val="1800"/>
              <a:buChar char="■"/>
              <a:defRPr>
                <a:solidFill>
                  <a:schemeClr val="dk1"/>
                </a:solidFill>
              </a:defRPr>
            </a:lvl3pPr>
            <a:lvl4pPr marL="2438339" lvl="3" indent="-440256" rtl="0">
              <a:spcBef>
                <a:spcPts val="2133"/>
              </a:spcBef>
              <a:spcAft>
                <a:spcPts val="0"/>
              </a:spcAft>
              <a:buClr>
                <a:schemeClr val="dk1"/>
              </a:buClr>
              <a:buSzPts val="16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10924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2">
  <p:cSld name="1_Quote 2">
    <p:bg>
      <p:bgPr>
        <a:solidFill>
          <a:schemeClr val="dk2"/>
        </a:solidFill>
        <a:effectLst/>
      </p:bgPr>
    </p:bg>
    <p:spTree>
      <p:nvGrpSpPr>
        <p:cNvPr id="1" name="Shape 1935"/>
        <p:cNvGrpSpPr/>
        <p:nvPr/>
      </p:nvGrpSpPr>
      <p:grpSpPr>
        <a:xfrm>
          <a:off x="0" y="0"/>
          <a:ext cx="0" cy="0"/>
          <a:chOff x="0" y="0"/>
          <a:chExt cx="0" cy="0"/>
        </a:xfrm>
      </p:grpSpPr>
      <p:sp>
        <p:nvSpPr>
          <p:cNvPr id="1936" name="Google Shape;1936;p268"/>
          <p:cNvSpPr txBox="1">
            <a:spLocks noGrp="1"/>
          </p:cNvSpPr>
          <p:nvPr>
            <p:ph type="title"/>
          </p:nvPr>
        </p:nvSpPr>
        <p:spPr>
          <a:xfrm>
            <a:off x="653667" y="2360933"/>
            <a:ext cx="10711200" cy="195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3200" b="0">
                <a:solidFill>
                  <a:schemeClr val="dk1"/>
                </a:solidFill>
              </a:defRPr>
            </a:lvl1pPr>
            <a:lvl2pPr lvl="1" rtl="0">
              <a:spcBef>
                <a:spcPts val="0"/>
              </a:spcBef>
              <a:spcAft>
                <a:spcPts val="0"/>
              </a:spcAft>
              <a:buClr>
                <a:schemeClr val="dk1"/>
              </a:buClr>
              <a:buSzPts val="6000"/>
              <a:buNone/>
              <a:defRPr sz="8000">
                <a:solidFill>
                  <a:schemeClr val="dk1"/>
                </a:solidFill>
              </a:defRPr>
            </a:lvl2pPr>
            <a:lvl3pPr lvl="2" rtl="0">
              <a:spcBef>
                <a:spcPts val="0"/>
              </a:spcBef>
              <a:spcAft>
                <a:spcPts val="0"/>
              </a:spcAft>
              <a:buClr>
                <a:schemeClr val="dk1"/>
              </a:buClr>
              <a:buSzPts val="6000"/>
              <a:buNone/>
              <a:defRPr sz="8000">
                <a:solidFill>
                  <a:schemeClr val="dk1"/>
                </a:solidFill>
              </a:defRPr>
            </a:lvl3pPr>
            <a:lvl4pPr lvl="3" rtl="0">
              <a:spcBef>
                <a:spcPts val="0"/>
              </a:spcBef>
              <a:spcAft>
                <a:spcPts val="0"/>
              </a:spcAft>
              <a:buClr>
                <a:schemeClr val="dk1"/>
              </a:buClr>
              <a:buSzPts val="6000"/>
              <a:buNone/>
              <a:defRPr sz="8000">
                <a:solidFill>
                  <a:schemeClr val="dk1"/>
                </a:solidFill>
              </a:defRPr>
            </a:lvl4pPr>
            <a:lvl5pPr lvl="4" rtl="0">
              <a:spcBef>
                <a:spcPts val="0"/>
              </a:spcBef>
              <a:spcAft>
                <a:spcPts val="0"/>
              </a:spcAft>
              <a:buClr>
                <a:schemeClr val="dk1"/>
              </a:buClr>
              <a:buSzPts val="6000"/>
              <a:buNone/>
              <a:defRPr sz="8000">
                <a:solidFill>
                  <a:schemeClr val="dk1"/>
                </a:solidFill>
              </a:defRPr>
            </a:lvl5pPr>
            <a:lvl6pPr lvl="5" rtl="0">
              <a:spcBef>
                <a:spcPts val="0"/>
              </a:spcBef>
              <a:spcAft>
                <a:spcPts val="0"/>
              </a:spcAft>
              <a:buClr>
                <a:schemeClr val="dk1"/>
              </a:buClr>
              <a:buSzPts val="6000"/>
              <a:buNone/>
              <a:defRPr sz="8000">
                <a:solidFill>
                  <a:schemeClr val="dk1"/>
                </a:solidFill>
              </a:defRPr>
            </a:lvl6pPr>
            <a:lvl7pPr lvl="6" rtl="0">
              <a:spcBef>
                <a:spcPts val="0"/>
              </a:spcBef>
              <a:spcAft>
                <a:spcPts val="0"/>
              </a:spcAft>
              <a:buClr>
                <a:schemeClr val="dk1"/>
              </a:buClr>
              <a:buSzPts val="6000"/>
              <a:buNone/>
              <a:defRPr sz="8000">
                <a:solidFill>
                  <a:schemeClr val="dk1"/>
                </a:solidFill>
              </a:defRPr>
            </a:lvl7pPr>
            <a:lvl8pPr lvl="7" rtl="0">
              <a:spcBef>
                <a:spcPts val="0"/>
              </a:spcBef>
              <a:spcAft>
                <a:spcPts val="0"/>
              </a:spcAft>
              <a:buClr>
                <a:schemeClr val="dk1"/>
              </a:buClr>
              <a:buSzPts val="6000"/>
              <a:buNone/>
              <a:defRPr sz="8000">
                <a:solidFill>
                  <a:schemeClr val="dk1"/>
                </a:solidFill>
              </a:defRPr>
            </a:lvl8pPr>
            <a:lvl9pPr lvl="8" rtl="0">
              <a:spcBef>
                <a:spcPts val="0"/>
              </a:spcBef>
              <a:spcAft>
                <a:spcPts val="0"/>
              </a:spcAft>
              <a:buClr>
                <a:schemeClr val="dk1"/>
              </a:buClr>
              <a:buSzPts val="6000"/>
              <a:buNone/>
              <a:defRPr sz="8000">
                <a:solidFill>
                  <a:schemeClr val="dk1"/>
                </a:solidFill>
              </a:defRPr>
            </a:lvl9pPr>
          </a:lstStyle>
          <a:p>
            <a:endParaRPr/>
          </a:p>
        </p:txBody>
      </p:sp>
      <p:sp>
        <p:nvSpPr>
          <p:cNvPr id="1937" name="Google Shape;1937;p268"/>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fld id="{00000000-1234-1234-1234-123412341234}" type="slidenum">
              <a:rPr lang="en" smtClean="0"/>
              <a:pPr/>
              <a:t>‹#›</a:t>
            </a:fld>
            <a:endParaRPr lang="en"/>
          </a:p>
        </p:txBody>
      </p:sp>
      <p:pic>
        <p:nvPicPr>
          <p:cNvPr id="1938" name="Google Shape;1938;p268" descr="Open quotation mark"/>
          <p:cNvPicPr preferRelativeResize="0"/>
          <p:nvPr/>
        </p:nvPicPr>
        <p:blipFill>
          <a:blip r:embed="rId2">
            <a:alphaModFix/>
          </a:blip>
          <a:stretch>
            <a:fillRect/>
          </a:stretch>
        </p:blipFill>
        <p:spPr>
          <a:xfrm>
            <a:off x="709067" y="1204933"/>
            <a:ext cx="1119733" cy="912667"/>
          </a:xfrm>
          <a:prstGeom prst="rect">
            <a:avLst/>
          </a:prstGeom>
          <a:noFill/>
          <a:ln>
            <a:noFill/>
          </a:ln>
        </p:spPr>
      </p:pic>
      <p:sp>
        <p:nvSpPr>
          <p:cNvPr id="1939" name="Google Shape;1939;p268"/>
          <p:cNvSpPr txBox="1">
            <a:spLocks noGrp="1"/>
          </p:cNvSpPr>
          <p:nvPr>
            <p:ph type="subTitle" idx="1"/>
          </p:nvPr>
        </p:nvSpPr>
        <p:spPr>
          <a:xfrm>
            <a:off x="709067" y="4766500"/>
            <a:ext cx="8252800" cy="13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accent6"/>
                </a:solidFill>
              </a:defRPr>
            </a:lvl1pPr>
            <a:lvl2pPr lvl="1" rtl="0">
              <a:spcBef>
                <a:spcPts val="2133"/>
              </a:spcBef>
              <a:spcAft>
                <a:spcPts val="0"/>
              </a:spcAft>
              <a:buNone/>
              <a:defRPr>
                <a:solidFill>
                  <a:schemeClr val="dk1"/>
                </a:solidFill>
              </a:defRPr>
            </a:lvl2pPr>
            <a:lvl3pPr lvl="2" rtl="0">
              <a:spcBef>
                <a:spcPts val="2133"/>
              </a:spcBef>
              <a:spcAft>
                <a:spcPts val="0"/>
              </a:spcAft>
              <a:buNone/>
              <a:defRPr>
                <a:solidFill>
                  <a:schemeClr val="dk1"/>
                </a:solidFill>
              </a:defRPr>
            </a:lvl3pPr>
            <a:lvl4pPr lvl="3" rtl="0">
              <a:spcBef>
                <a:spcPts val="2133"/>
              </a:spcBef>
              <a:spcAft>
                <a:spcPts val="0"/>
              </a:spcAft>
              <a:buNone/>
              <a:defRPr>
                <a:solidFill>
                  <a:schemeClr val="dk1"/>
                </a:solidFill>
              </a:defRPr>
            </a:lvl4pPr>
            <a:lvl5pPr lvl="4" rtl="0">
              <a:spcBef>
                <a:spcPts val="2133"/>
              </a:spcBef>
              <a:spcAft>
                <a:spcPts val="0"/>
              </a:spcAft>
              <a:buNone/>
              <a:defRPr>
                <a:solidFill>
                  <a:schemeClr val="dk1"/>
                </a:solidFill>
              </a:defRPr>
            </a:lvl5pPr>
            <a:lvl6pPr lvl="5" rtl="0">
              <a:spcBef>
                <a:spcPts val="2133"/>
              </a:spcBef>
              <a:spcAft>
                <a:spcPts val="0"/>
              </a:spcAft>
              <a:buNone/>
              <a:defRPr>
                <a:solidFill>
                  <a:schemeClr val="dk1"/>
                </a:solidFill>
              </a:defRPr>
            </a:lvl6pPr>
            <a:lvl7pPr lvl="6" rtl="0">
              <a:spcBef>
                <a:spcPts val="2133"/>
              </a:spcBef>
              <a:spcAft>
                <a:spcPts val="0"/>
              </a:spcAft>
              <a:buNone/>
              <a:defRPr>
                <a:solidFill>
                  <a:schemeClr val="dk1"/>
                </a:solidFill>
              </a:defRPr>
            </a:lvl7pPr>
            <a:lvl8pPr lvl="7" rtl="0">
              <a:spcBef>
                <a:spcPts val="2133"/>
              </a:spcBef>
              <a:spcAft>
                <a:spcPts val="0"/>
              </a:spcAft>
              <a:buNone/>
              <a:defRPr>
                <a:solidFill>
                  <a:schemeClr val="dk1"/>
                </a:solidFill>
              </a:defRPr>
            </a:lvl8pPr>
            <a:lvl9pPr lvl="8" rtl="0">
              <a:spcBef>
                <a:spcPts val="2133"/>
              </a:spcBef>
              <a:spcAft>
                <a:spcPts val="2133"/>
              </a:spcAft>
              <a:buNone/>
              <a:defRPr>
                <a:solidFill>
                  <a:schemeClr val="dk1"/>
                </a:solidFill>
              </a:defRPr>
            </a:lvl9pPr>
          </a:lstStyle>
          <a:p>
            <a:endParaRPr/>
          </a:p>
        </p:txBody>
      </p:sp>
      <p:sp>
        <p:nvSpPr>
          <p:cNvPr id="1940" name="Google Shape;1940;p268"/>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a:solidFill>
                <a:schemeClr val="accent6"/>
              </a:solidFill>
              <a:latin typeface="Lato"/>
              <a:ea typeface="Lato"/>
              <a:cs typeface="Lato"/>
              <a:sym typeface="Lato"/>
            </a:endParaRPr>
          </a:p>
        </p:txBody>
      </p:sp>
    </p:spTree>
    <p:extLst>
      <p:ext uri="{BB962C8B-B14F-4D97-AF65-F5344CB8AC3E}">
        <p14:creationId xmlns:p14="http://schemas.microsoft.com/office/powerpoint/2010/main" val="1457579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29"/>
        <p:cNvGrpSpPr/>
        <p:nvPr/>
      </p:nvGrpSpPr>
      <p:grpSpPr>
        <a:xfrm>
          <a:off x="0" y="0"/>
          <a:ext cx="0" cy="0"/>
          <a:chOff x="0" y="0"/>
          <a:chExt cx="0" cy="0"/>
        </a:xfrm>
      </p:grpSpPr>
      <p:sp>
        <p:nvSpPr>
          <p:cNvPr id="1930" name="Google Shape;1930;p267"/>
          <p:cNvSpPr txBox="1">
            <a:spLocks noGrp="1"/>
          </p:cNvSpPr>
          <p:nvPr>
            <p:ph type="title"/>
          </p:nvPr>
        </p:nvSpPr>
        <p:spPr>
          <a:xfrm>
            <a:off x="653667" y="2360933"/>
            <a:ext cx="10711200" cy="195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400"/>
              <a:buNone/>
              <a:defRPr sz="3200" b="0">
                <a:solidFill>
                  <a:srgbClr val="FFFFFF"/>
                </a:solidFill>
              </a:defRPr>
            </a:lvl1pPr>
            <a:lvl2pPr lvl="1" rtl="0">
              <a:spcBef>
                <a:spcPts val="0"/>
              </a:spcBef>
              <a:spcAft>
                <a:spcPts val="0"/>
              </a:spcAft>
              <a:buClr>
                <a:srgbClr val="FFFFFF"/>
              </a:buClr>
              <a:buSzPts val="6000"/>
              <a:buNone/>
              <a:defRPr sz="8000">
                <a:solidFill>
                  <a:srgbClr val="FFFFFF"/>
                </a:solidFill>
              </a:defRPr>
            </a:lvl2pPr>
            <a:lvl3pPr lvl="2" rtl="0">
              <a:spcBef>
                <a:spcPts val="0"/>
              </a:spcBef>
              <a:spcAft>
                <a:spcPts val="0"/>
              </a:spcAft>
              <a:buClr>
                <a:srgbClr val="FFFFFF"/>
              </a:buClr>
              <a:buSzPts val="6000"/>
              <a:buNone/>
              <a:defRPr sz="8000">
                <a:solidFill>
                  <a:srgbClr val="FFFFFF"/>
                </a:solidFill>
              </a:defRPr>
            </a:lvl3pPr>
            <a:lvl4pPr lvl="3" rtl="0">
              <a:spcBef>
                <a:spcPts val="0"/>
              </a:spcBef>
              <a:spcAft>
                <a:spcPts val="0"/>
              </a:spcAft>
              <a:buClr>
                <a:srgbClr val="FFFFFF"/>
              </a:buClr>
              <a:buSzPts val="6000"/>
              <a:buNone/>
              <a:defRPr sz="8000">
                <a:solidFill>
                  <a:srgbClr val="FFFFFF"/>
                </a:solidFill>
              </a:defRPr>
            </a:lvl4pPr>
            <a:lvl5pPr lvl="4" rtl="0">
              <a:spcBef>
                <a:spcPts val="0"/>
              </a:spcBef>
              <a:spcAft>
                <a:spcPts val="0"/>
              </a:spcAft>
              <a:buClr>
                <a:srgbClr val="FFFFFF"/>
              </a:buClr>
              <a:buSzPts val="6000"/>
              <a:buNone/>
              <a:defRPr sz="8000">
                <a:solidFill>
                  <a:srgbClr val="FFFFFF"/>
                </a:solidFill>
              </a:defRPr>
            </a:lvl5pPr>
            <a:lvl6pPr lvl="5" rtl="0">
              <a:spcBef>
                <a:spcPts val="0"/>
              </a:spcBef>
              <a:spcAft>
                <a:spcPts val="0"/>
              </a:spcAft>
              <a:buClr>
                <a:srgbClr val="FFFFFF"/>
              </a:buClr>
              <a:buSzPts val="6000"/>
              <a:buNone/>
              <a:defRPr sz="8000">
                <a:solidFill>
                  <a:srgbClr val="FFFFFF"/>
                </a:solidFill>
              </a:defRPr>
            </a:lvl6pPr>
            <a:lvl7pPr lvl="6" rtl="0">
              <a:spcBef>
                <a:spcPts val="0"/>
              </a:spcBef>
              <a:spcAft>
                <a:spcPts val="0"/>
              </a:spcAft>
              <a:buClr>
                <a:srgbClr val="FFFFFF"/>
              </a:buClr>
              <a:buSzPts val="6000"/>
              <a:buNone/>
              <a:defRPr sz="8000">
                <a:solidFill>
                  <a:srgbClr val="FFFFFF"/>
                </a:solidFill>
              </a:defRPr>
            </a:lvl7pPr>
            <a:lvl8pPr lvl="7" rtl="0">
              <a:spcBef>
                <a:spcPts val="0"/>
              </a:spcBef>
              <a:spcAft>
                <a:spcPts val="0"/>
              </a:spcAft>
              <a:buClr>
                <a:srgbClr val="FFFFFF"/>
              </a:buClr>
              <a:buSzPts val="6000"/>
              <a:buNone/>
              <a:defRPr sz="8000">
                <a:solidFill>
                  <a:srgbClr val="FFFFFF"/>
                </a:solidFill>
              </a:defRPr>
            </a:lvl8pPr>
            <a:lvl9pPr lvl="8" rtl="0">
              <a:spcBef>
                <a:spcPts val="0"/>
              </a:spcBef>
              <a:spcAft>
                <a:spcPts val="0"/>
              </a:spcAft>
              <a:buClr>
                <a:srgbClr val="FFFFFF"/>
              </a:buClr>
              <a:buSzPts val="6000"/>
              <a:buNone/>
              <a:defRPr sz="8000">
                <a:solidFill>
                  <a:srgbClr val="FFFFFF"/>
                </a:solidFill>
              </a:defRPr>
            </a:lvl9pPr>
          </a:lstStyle>
          <a:p>
            <a:endParaRPr/>
          </a:p>
        </p:txBody>
      </p:sp>
      <p:sp>
        <p:nvSpPr>
          <p:cNvPr id="1931" name="Google Shape;1931;p267"/>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1932" name="Google Shape;1932;p267" descr="Open quotation mark"/>
          <p:cNvPicPr preferRelativeResize="0"/>
          <p:nvPr/>
        </p:nvPicPr>
        <p:blipFill>
          <a:blip r:embed="rId2">
            <a:alphaModFix/>
          </a:blip>
          <a:stretch>
            <a:fillRect/>
          </a:stretch>
        </p:blipFill>
        <p:spPr>
          <a:xfrm>
            <a:off x="709067" y="1204933"/>
            <a:ext cx="1119733" cy="912667"/>
          </a:xfrm>
          <a:prstGeom prst="rect">
            <a:avLst/>
          </a:prstGeom>
          <a:noFill/>
          <a:ln>
            <a:noFill/>
          </a:ln>
        </p:spPr>
      </p:pic>
      <p:sp>
        <p:nvSpPr>
          <p:cNvPr id="1933" name="Google Shape;1933;p267"/>
          <p:cNvSpPr txBox="1">
            <a:spLocks noGrp="1"/>
          </p:cNvSpPr>
          <p:nvPr>
            <p:ph type="subTitle" idx="1"/>
          </p:nvPr>
        </p:nvSpPr>
        <p:spPr>
          <a:xfrm>
            <a:off x="709067" y="4766500"/>
            <a:ext cx="8252800" cy="13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934" name="Google Shape;1934;p26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a:solidFill>
                <a:srgbClr val="F3F3F3"/>
              </a:solidFill>
              <a:latin typeface="Lato"/>
              <a:ea typeface="Lato"/>
              <a:cs typeface="Lato"/>
              <a:sym typeface="Lato"/>
            </a:endParaRPr>
          </a:p>
        </p:txBody>
      </p:sp>
    </p:spTree>
    <p:extLst>
      <p:ext uri="{BB962C8B-B14F-4D97-AF65-F5344CB8AC3E}">
        <p14:creationId xmlns:p14="http://schemas.microsoft.com/office/powerpoint/2010/main" val="1643257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23"/>
        <p:cNvGrpSpPr/>
        <p:nvPr/>
      </p:nvGrpSpPr>
      <p:grpSpPr>
        <a:xfrm>
          <a:off x="0" y="0"/>
          <a:ext cx="0" cy="0"/>
          <a:chOff x="0" y="0"/>
          <a:chExt cx="0" cy="0"/>
        </a:xfrm>
      </p:grpSpPr>
      <p:sp>
        <p:nvSpPr>
          <p:cNvPr id="1224" name="Google Shape;1224;p167" descr="null"/>
          <p:cNvSpPr/>
          <p:nvPr/>
        </p:nvSpPr>
        <p:spPr>
          <a:xfrm rot="10800000" flipH="1">
            <a:off x="0" y="875200"/>
            <a:ext cx="12192000" cy="598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7" descr="null"/>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26" name="Google Shape;1226;p167" descr="null"/>
          <p:cNvPicPr preferRelativeResize="0"/>
          <p:nvPr/>
        </p:nvPicPr>
        <p:blipFill>
          <a:blip r:embed="rId2">
            <a:alphaModFix/>
          </a:blip>
          <a:stretch>
            <a:fillRect/>
          </a:stretch>
        </p:blipFill>
        <p:spPr>
          <a:xfrm>
            <a:off x="8077200" y="4318033"/>
            <a:ext cx="4114800" cy="2540000"/>
          </a:xfrm>
          <a:prstGeom prst="rect">
            <a:avLst/>
          </a:prstGeom>
          <a:noFill/>
          <a:ln>
            <a:noFill/>
          </a:ln>
        </p:spPr>
      </p:pic>
      <p:sp>
        <p:nvSpPr>
          <p:cNvPr id="1227" name="Google Shape;1227;p167"/>
          <p:cNvSpPr txBox="1">
            <a:spLocks noGrp="1"/>
          </p:cNvSpPr>
          <p:nvPr>
            <p:ph type="title"/>
          </p:nvPr>
        </p:nvSpPr>
        <p:spPr>
          <a:xfrm>
            <a:off x="131000" y="21800"/>
            <a:ext cx="11768800" cy="80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228" name="Google Shape;1228;p167"/>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29" name="Google Shape;1229;p167"/>
          <p:cNvGrpSpPr/>
          <p:nvPr/>
        </p:nvGrpSpPr>
        <p:grpSpPr>
          <a:xfrm>
            <a:off x="203201" y="6372600"/>
            <a:ext cx="4762500" cy="364800"/>
            <a:chOff x="152400" y="4779450"/>
            <a:chExt cx="3571875" cy="273600"/>
          </a:xfrm>
        </p:grpSpPr>
        <p:pic>
          <p:nvPicPr>
            <p:cNvPr id="1230" name="Google Shape;1230;p167"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1231" name="Google Shape;1231;p167"/>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1232" name="Google Shape;1232;p167"/>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10343B"/>
                </a:solidFill>
                <a:latin typeface="Lato"/>
                <a:ea typeface="Lato"/>
                <a:cs typeface="Lato"/>
                <a:sym typeface="Lato"/>
              </a:rPr>
              <a:t>© 201</a:t>
            </a:r>
            <a:r>
              <a:rPr lang="en" sz="933">
                <a:solidFill>
                  <a:srgbClr val="10343B"/>
                </a:solidFill>
                <a:latin typeface="Lato"/>
                <a:ea typeface="Lato"/>
                <a:cs typeface="Lato"/>
                <a:sym typeface="Lato"/>
              </a:rPr>
              <a:t>9</a:t>
            </a:r>
            <a:r>
              <a:rPr lang="en" sz="933" b="0" i="0" u="none" strike="noStrike" cap="none">
                <a:solidFill>
                  <a:srgbClr val="10343B"/>
                </a:solidFill>
                <a:latin typeface="Lato"/>
                <a:ea typeface="Lato"/>
                <a:cs typeface="Lato"/>
                <a:sym typeface="Lato"/>
              </a:rPr>
              <a:t> </a:t>
            </a:r>
            <a:r>
              <a:rPr lang="en" sz="933" b="1" i="0" u="none" strike="noStrike" cap="none">
                <a:solidFill>
                  <a:srgbClr val="10343B"/>
                </a:solidFill>
                <a:latin typeface="Lato"/>
                <a:ea typeface="Lato"/>
                <a:cs typeface="Lato"/>
                <a:sym typeface="Lato"/>
              </a:rPr>
              <a:t>CAST | Until </a:t>
            </a:r>
            <a:r>
              <a:rPr lang="en" sz="933" b="1">
                <a:solidFill>
                  <a:srgbClr val="10343B"/>
                </a:solidFill>
                <a:latin typeface="Lato"/>
                <a:ea typeface="Lato"/>
                <a:cs typeface="Lato"/>
                <a:sym typeface="Lato"/>
              </a:rPr>
              <a:t>l</a:t>
            </a:r>
            <a:r>
              <a:rPr lang="en" sz="933" b="1" i="0" u="none" strike="noStrike" cap="none">
                <a:solidFill>
                  <a:srgbClr val="10343B"/>
                </a:solidFill>
                <a:latin typeface="Lato"/>
                <a:ea typeface="Lato"/>
                <a:cs typeface="Lato"/>
                <a:sym typeface="Lato"/>
              </a:rPr>
              <a:t>earning </a:t>
            </a:r>
            <a:r>
              <a:rPr lang="en" sz="933" b="1">
                <a:solidFill>
                  <a:srgbClr val="10343B"/>
                </a:solidFill>
                <a:latin typeface="Lato"/>
                <a:ea typeface="Lato"/>
                <a:cs typeface="Lato"/>
                <a:sym typeface="Lato"/>
              </a:rPr>
              <a:t>h</a:t>
            </a:r>
            <a:r>
              <a:rPr lang="en" sz="933" b="1" i="0" u="none" strike="noStrike" cap="none">
                <a:solidFill>
                  <a:srgbClr val="10343B"/>
                </a:solidFill>
                <a:latin typeface="Lato"/>
                <a:ea typeface="Lato"/>
                <a:cs typeface="Lato"/>
                <a:sym typeface="Lato"/>
              </a:rPr>
              <a:t>as </a:t>
            </a:r>
            <a:r>
              <a:rPr lang="en" sz="933" b="1">
                <a:solidFill>
                  <a:srgbClr val="10343B"/>
                </a:solidFill>
                <a:latin typeface="Lato"/>
                <a:ea typeface="Lato"/>
                <a:cs typeface="Lato"/>
                <a:sym typeface="Lato"/>
              </a:rPr>
              <a:t>n</a:t>
            </a:r>
            <a:r>
              <a:rPr lang="en" sz="933" b="1" i="0" u="none" strike="noStrike" cap="none">
                <a:solidFill>
                  <a:srgbClr val="10343B"/>
                </a:solidFill>
                <a:latin typeface="Lato"/>
                <a:ea typeface="Lato"/>
                <a:cs typeface="Lato"/>
                <a:sym typeface="Lato"/>
              </a:rPr>
              <a:t>o </a:t>
            </a:r>
            <a:r>
              <a:rPr lang="en" sz="933" b="1">
                <a:solidFill>
                  <a:srgbClr val="10343B"/>
                </a:solidFill>
                <a:latin typeface="Lato"/>
                <a:ea typeface="Lato"/>
                <a:cs typeface="Lato"/>
                <a:sym typeface="Lato"/>
              </a:rPr>
              <a:t>l</a:t>
            </a:r>
            <a:r>
              <a:rPr lang="en" sz="933" b="1" i="0" u="none" strike="noStrike" cap="none">
                <a:solidFill>
                  <a:srgbClr val="10343B"/>
                </a:solidFill>
                <a:latin typeface="Lato"/>
                <a:ea typeface="Lato"/>
                <a:cs typeface="Lato"/>
                <a:sym typeface="Lato"/>
              </a:rPr>
              <a:t>imits</a:t>
            </a:r>
            <a:endParaRPr sz="933" b="1" i="0" u="none" strike="noStrike" cap="none">
              <a:solidFill>
                <a:srgbClr val="10343B"/>
              </a:solidFill>
              <a:latin typeface="Lato"/>
              <a:ea typeface="Lato"/>
              <a:cs typeface="Lato"/>
              <a:sym typeface="Lato"/>
            </a:endParaRPr>
          </a:p>
        </p:txBody>
      </p:sp>
    </p:spTree>
    <p:extLst>
      <p:ext uri="{BB962C8B-B14F-4D97-AF65-F5344CB8AC3E}">
        <p14:creationId xmlns:p14="http://schemas.microsoft.com/office/powerpoint/2010/main" val="410395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 corner purple" type="secHead">
  <p:cSld name="Section header - corner purple">
    <p:bg>
      <p:bgPr>
        <a:solidFill>
          <a:schemeClr val="accent4"/>
        </a:solidFill>
        <a:effectLst/>
      </p:bgPr>
    </p:bg>
    <p:spTree>
      <p:nvGrpSpPr>
        <p:cNvPr id="1" name="Shape 2175"/>
        <p:cNvGrpSpPr/>
        <p:nvPr/>
      </p:nvGrpSpPr>
      <p:grpSpPr>
        <a:xfrm>
          <a:off x="0" y="0"/>
          <a:ext cx="0" cy="0"/>
          <a:chOff x="0" y="0"/>
          <a:chExt cx="0" cy="0"/>
        </a:xfrm>
      </p:grpSpPr>
      <p:sp>
        <p:nvSpPr>
          <p:cNvPr id="2176" name="Google Shape;2176;p306"/>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200"/>
              <a:buFont typeface="Lato"/>
              <a:buNone/>
              <a:defRPr sz="5600" b="1">
                <a:solidFill>
                  <a:schemeClr val="dk2"/>
                </a:solidFill>
                <a:latin typeface="Lato"/>
                <a:ea typeface="Lato"/>
                <a:cs typeface="Lato"/>
                <a:sym typeface="Lato"/>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2177" name="Google Shape;2177;p306"/>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178" name="Google Shape;2178;p306"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2179" name="Google Shape;2179;p30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933" b="0" i="0" u="none" strike="noStrike" cap="none">
                <a:solidFill>
                  <a:srgbClr val="F3F3F3"/>
                </a:solidFill>
                <a:latin typeface="Lato"/>
                <a:ea typeface="Lato"/>
                <a:cs typeface="Lato"/>
                <a:sym typeface="Lato"/>
              </a:rPr>
              <a:t>© 20</a:t>
            </a:r>
            <a:r>
              <a:rPr lang="en" sz="933">
                <a:solidFill>
                  <a:srgbClr val="F3F3F3"/>
                </a:solidFill>
                <a:latin typeface="Lato"/>
                <a:ea typeface="Lato"/>
                <a:cs typeface="Lato"/>
                <a:sym typeface="Lato"/>
              </a:rPr>
              <a:t>22 </a:t>
            </a:r>
            <a:r>
              <a:rPr lang="en" sz="933" b="1">
                <a:solidFill>
                  <a:srgbClr val="F3F3F3"/>
                </a:solidFill>
                <a:latin typeface="Lato"/>
                <a:ea typeface="Lato"/>
                <a:cs typeface="Lato"/>
                <a:sym typeface="Lato"/>
              </a:rPr>
              <a:t>C</a:t>
            </a:r>
            <a:r>
              <a:rPr lang="en" sz="933" b="1" i="0" u="none" strike="noStrike" cap="none">
                <a:solidFill>
                  <a:srgbClr val="F3F3F3"/>
                </a:solidFill>
                <a:latin typeface="Lato"/>
                <a:ea typeface="Lato"/>
                <a:cs typeface="Lato"/>
                <a:sym typeface="Lato"/>
              </a:rPr>
              <a:t>AST | Until </a:t>
            </a:r>
            <a:r>
              <a:rPr lang="en" sz="933" b="1">
                <a:solidFill>
                  <a:srgbClr val="F3F3F3"/>
                </a:solidFill>
                <a:latin typeface="Lato"/>
                <a:ea typeface="Lato"/>
                <a:cs typeface="Lato"/>
                <a:sym typeface="Lato"/>
              </a:rPr>
              <a:t>l</a:t>
            </a:r>
            <a:r>
              <a:rPr lang="en" sz="933" b="1" i="0" u="none" strike="noStrike" cap="none">
                <a:solidFill>
                  <a:srgbClr val="F3F3F3"/>
                </a:solidFill>
                <a:latin typeface="Lato"/>
                <a:ea typeface="Lato"/>
                <a:cs typeface="Lato"/>
                <a:sym typeface="Lato"/>
              </a:rPr>
              <a:t>earning </a:t>
            </a:r>
            <a:r>
              <a:rPr lang="en" sz="933" b="1">
                <a:solidFill>
                  <a:srgbClr val="F3F3F3"/>
                </a:solidFill>
                <a:latin typeface="Lato"/>
                <a:ea typeface="Lato"/>
                <a:cs typeface="Lato"/>
                <a:sym typeface="Lato"/>
              </a:rPr>
              <a:t>h</a:t>
            </a:r>
            <a:r>
              <a:rPr lang="en" sz="933" b="1" i="0" u="none" strike="noStrike" cap="none">
                <a:solidFill>
                  <a:srgbClr val="F3F3F3"/>
                </a:solidFill>
                <a:latin typeface="Lato"/>
                <a:ea typeface="Lato"/>
                <a:cs typeface="Lato"/>
                <a:sym typeface="Lato"/>
              </a:rPr>
              <a:t>as </a:t>
            </a:r>
            <a:r>
              <a:rPr lang="en" sz="933" b="1">
                <a:solidFill>
                  <a:srgbClr val="F3F3F3"/>
                </a:solidFill>
                <a:latin typeface="Lato"/>
                <a:ea typeface="Lato"/>
                <a:cs typeface="Lato"/>
                <a:sym typeface="Lato"/>
              </a:rPr>
              <a:t>n</a:t>
            </a:r>
            <a:r>
              <a:rPr lang="en" sz="933" b="1" i="0" u="none" strike="noStrike" cap="none">
                <a:solidFill>
                  <a:srgbClr val="F3F3F3"/>
                </a:solidFill>
                <a:latin typeface="Lato"/>
                <a:ea typeface="Lato"/>
                <a:cs typeface="Lato"/>
                <a:sym typeface="Lato"/>
              </a:rPr>
              <a:t>o </a:t>
            </a:r>
            <a:r>
              <a:rPr lang="en" sz="933" b="1">
                <a:solidFill>
                  <a:srgbClr val="F3F3F3"/>
                </a:solidFill>
                <a:latin typeface="Lato"/>
                <a:ea typeface="Lato"/>
                <a:cs typeface="Lato"/>
                <a:sym typeface="Lato"/>
              </a:rPr>
              <a:t>l</a:t>
            </a:r>
            <a:r>
              <a:rPr lang="en" sz="933" b="1" i="0" u="none" strike="noStrike" cap="none">
                <a:solidFill>
                  <a:srgbClr val="F3F3F3"/>
                </a:solidFill>
                <a:latin typeface="Lato"/>
                <a:ea typeface="Lato"/>
                <a:cs typeface="Lato"/>
                <a:sym typeface="Lato"/>
              </a:rPr>
              <a:t>imits</a:t>
            </a:r>
            <a:r>
              <a:rPr lang="en" sz="933" baseline="30000">
                <a:solidFill>
                  <a:srgbClr val="F3F3F3"/>
                </a:solidFill>
                <a:latin typeface="Lato"/>
                <a:ea typeface="Lato"/>
                <a:cs typeface="Lato"/>
                <a:sym typeface="Lato"/>
              </a:rPr>
              <a:t>®</a:t>
            </a:r>
            <a:endParaRPr sz="933" i="0" u="none" strike="noStrike" cap="none" baseline="30000">
              <a:solidFill>
                <a:srgbClr val="F3F3F3"/>
              </a:solidFill>
              <a:latin typeface="Lato"/>
              <a:ea typeface="Lato"/>
              <a:cs typeface="Lato"/>
              <a:sym typeface="Lato"/>
            </a:endParaRPr>
          </a:p>
        </p:txBody>
      </p:sp>
    </p:spTree>
    <p:extLst>
      <p:ext uri="{BB962C8B-B14F-4D97-AF65-F5344CB8AC3E}">
        <p14:creationId xmlns:p14="http://schemas.microsoft.com/office/powerpoint/2010/main" val="3296498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 top">
  <p:cSld name="Title and two columns - top">
    <p:bg>
      <p:bgPr>
        <a:solidFill>
          <a:schemeClr val="dk2"/>
        </a:solidFill>
        <a:effectLst/>
      </p:bgPr>
    </p:bg>
    <p:spTree>
      <p:nvGrpSpPr>
        <p:cNvPr id="1" name="Shape 2235"/>
        <p:cNvGrpSpPr/>
        <p:nvPr/>
      </p:nvGrpSpPr>
      <p:grpSpPr>
        <a:xfrm>
          <a:off x="0" y="0"/>
          <a:ext cx="0" cy="0"/>
          <a:chOff x="0" y="0"/>
          <a:chExt cx="0" cy="0"/>
        </a:xfrm>
      </p:grpSpPr>
      <p:sp>
        <p:nvSpPr>
          <p:cNvPr id="2236" name="Google Shape;2236;p316" descr="null"/>
          <p:cNvSpPr/>
          <p:nvPr/>
        </p:nvSpPr>
        <p:spPr>
          <a:xfrm>
            <a:off x="-99933" y="-48700"/>
            <a:ext cx="12303600" cy="13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316"/>
          <p:cNvSpPr txBox="1">
            <a:spLocks noGrp="1"/>
          </p:cNvSpPr>
          <p:nvPr>
            <p:ph type="title"/>
          </p:nvPr>
        </p:nvSpPr>
        <p:spPr>
          <a:xfrm>
            <a:off x="629200" y="2737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2238" name="Google Shape;2238;p316"/>
          <p:cNvSpPr txBox="1">
            <a:spLocks noGrp="1"/>
          </p:cNvSpPr>
          <p:nvPr>
            <p:ph type="body" idx="1"/>
          </p:nvPr>
        </p:nvSpPr>
        <p:spPr>
          <a:xfrm>
            <a:off x="629200" y="1644367"/>
            <a:ext cx="53332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2239" name="Google Shape;2239;p316"/>
          <p:cNvSpPr txBox="1">
            <a:spLocks noGrp="1"/>
          </p:cNvSpPr>
          <p:nvPr>
            <p:ph type="body" idx="2"/>
          </p:nvPr>
        </p:nvSpPr>
        <p:spPr>
          <a:xfrm>
            <a:off x="6259000" y="1644367"/>
            <a:ext cx="5333200" cy="36136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chemeClr val="accent6"/>
              </a:buClr>
              <a:buSzPts val="2400"/>
              <a:buChar char="●"/>
              <a:defRPr>
                <a:solidFill>
                  <a:schemeClr val="accent6"/>
                </a:solidFill>
              </a:defRPr>
            </a:lvl1pPr>
            <a:lvl2pPr marL="1219170" lvl="1" indent="-482588" rtl="0">
              <a:spcBef>
                <a:spcPts val="2133"/>
              </a:spcBef>
              <a:spcAft>
                <a:spcPts val="0"/>
              </a:spcAft>
              <a:buClr>
                <a:schemeClr val="accent6"/>
              </a:buClr>
              <a:buSzPts val="2100"/>
              <a:buChar char="○"/>
              <a:defRPr>
                <a:solidFill>
                  <a:schemeClr val="accent6"/>
                </a:solidFill>
              </a:defRPr>
            </a:lvl2pPr>
            <a:lvl3pPr marL="1828754" lvl="2" indent="-406390" rtl="0">
              <a:spcBef>
                <a:spcPts val="2133"/>
              </a:spcBef>
              <a:spcAft>
                <a:spcPts val="0"/>
              </a:spcAft>
              <a:buClr>
                <a:schemeClr val="accent6"/>
              </a:buClr>
              <a:buSzPts val="1200"/>
              <a:buChar char="■"/>
              <a:defRPr sz="1600">
                <a:solidFill>
                  <a:schemeClr val="accent6"/>
                </a:solidFill>
              </a:defRPr>
            </a:lvl3pPr>
            <a:lvl4pPr marL="2438339" lvl="3" indent="-406390" rtl="0">
              <a:spcBef>
                <a:spcPts val="2133"/>
              </a:spcBef>
              <a:spcAft>
                <a:spcPts val="0"/>
              </a:spcAft>
              <a:buClr>
                <a:schemeClr val="accent6"/>
              </a:buClr>
              <a:buSzPts val="1200"/>
              <a:buChar char="●"/>
              <a:defRPr sz="1600">
                <a:solidFill>
                  <a:schemeClr val="accent6"/>
                </a:solidFill>
              </a:defRPr>
            </a:lvl4pPr>
            <a:lvl5pPr marL="3047924" lvl="4" indent="-406390" rtl="0">
              <a:spcBef>
                <a:spcPts val="2133"/>
              </a:spcBef>
              <a:spcAft>
                <a:spcPts val="0"/>
              </a:spcAft>
              <a:buClr>
                <a:schemeClr val="accent6"/>
              </a:buClr>
              <a:buSzPts val="1200"/>
              <a:buChar char="○"/>
              <a:defRPr sz="1600">
                <a:solidFill>
                  <a:schemeClr val="accent6"/>
                </a:solidFill>
              </a:defRPr>
            </a:lvl5pPr>
            <a:lvl6pPr marL="3657509" lvl="5" indent="-406390" rtl="0">
              <a:spcBef>
                <a:spcPts val="2133"/>
              </a:spcBef>
              <a:spcAft>
                <a:spcPts val="0"/>
              </a:spcAft>
              <a:buClr>
                <a:schemeClr val="accent6"/>
              </a:buClr>
              <a:buSzPts val="1200"/>
              <a:buChar char="■"/>
              <a:defRPr sz="1600">
                <a:solidFill>
                  <a:schemeClr val="accent6"/>
                </a:solidFill>
              </a:defRPr>
            </a:lvl6pPr>
            <a:lvl7pPr marL="4267093" lvl="6" indent="-406390" rtl="0">
              <a:spcBef>
                <a:spcPts val="2133"/>
              </a:spcBef>
              <a:spcAft>
                <a:spcPts val="0"/>
              </a:spcAft>
              <a:buClr>
                <a:schemeClr val="accent6"/>
              </a:buClr>
              <a:buSzPts val="1200"/>
              <a:buChar char="●"/>
              <a:defRPr sz="1600">
                <a:solidFill>
                  <a:schemeClr val="accent6"/>
                </a:solidFill>
              </a:defRPr>
            </a:lvl7pPr>
            <a:lvl8pPr marL="4876678" lvl="7" indent="-406390" rtl="0">
              <a:spcBef>
                <a:spcPts val="2133"/>
              </a:spcBef>
              <a:spcAft>
                <a:spcPts val="0"/>
              </a:spcAft>
              <a:buClr>
                <a:schemeClr val="accent6"/>
              </a:buClr>
              <a:buSzPts val="1200"/>
              <a:buChar char="○"/>
              <a:defRPr sz="1600">
                <a:solidFill>
                  <a:schemeClr val="accent6"/>
                </a:solidFill>
              </a:defRPr>
            </a:lvl8pPr>
            <a:lvl9pPr marL="5486263" lvl="8" indent="-406390" rtl="0">
              <a:spcBef>
                <a:spcPts val="2133"/>
              </a:spcBef>
              <a:spcAft>
                <a:spcPts val="2133"/>
              </a:spcAft>
              <a:buClr>
                <a:schemeClr val="accent6"/>
              </a:buClr>
              <a:buSzPts val="1200"/>
              <a:buChar char="■"/>
              <a:defRPr sz="1600">
                <a:solidFill>
                  <a:schemeClr val="accent6"/>
                </a:solidFill>
              </a:defRPr>
            </a:lvl9pPr>
          </a:lstStyle>
          <a:p>
            <a:endParaRPr/>
          </a:p>
        </p:txBody>
      </p:sp>
      <p:sp>
        <p:nvSpPr>
          <p:cNvPr id="2240" name="Google Shape;2240;p316"/>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2241" name="Google Shape;2241;p316"/>
          <p:cNvGrpSpPr/>
          <p:nvPr/>
        </p:nvGrpSpPr>
        <p:grpSpPr>
          <a:xfrm>
            <a:off x="203201" y="6372600"/>
            <a:ext cx="4762500" cy="364800"/>
            <a:chOff x="152400" y="4779450"/>
            <a:chExt cx="3571875" cy="273600"/>
          </a:xfrm>
        </p:grpSpPr>
        <p:pic>
          <p:nvPicPr>
            <p:cNvPr id="2242" name="Google Shape;2242;p316"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2243" name="Google Shape;2243;p316"/>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372861"/>
                  </a:solidFill>
                  <a:latin typeface="Lato"/>
                  <a:ea typeface="Lato"/>
                  <a:cs typeface="Lato"/>
                  <a:sym typeface="Lato"/>
                </a:rPr>
                <a:t>@CAST_UDL | #CASTPL</a:t>
              </a:r>
              <a:endParaRPr sz="1600" b="1">
                <a:solidFill>
                  <a:srgbClr val="372861"/>
                </a:solidFill>
                <a:latin typeface="Lato"/>
                <a:ea typeface="Lato"/>
                <a:cs typeface="Lato"/>
                <a:sym typeface="Lato"/>
              </a:endParaRPr>
            </a:p>
          </p:txBody>
        </p:sp>
      </p:grpSp>
      <p:sp>
        <p:nvSpPr>
          <p:cNvPr id="2244" name="Google Shape;2244;p316"/>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chemeClr val="accent6"/>
                </a:solidFill>
                <a:latin typeface="Lato"/>
                <a:ea typeface="Lato"/>
                <a:cs typeface="Lato"/>
                <a:sym typeface="Lato"/>
              </a:rPr>
              <a:t>© 2022 </a:t>
            </a:r>
            <a:r>
              <a:rPr lang="en" sz="933" b="1">
                <a:solidFill>
                  <a:schemeClr val="accent6"/>
                </a:solidFill>
                <a:latin typeface="Lato"/>
                <a:ea typeface="Lato"/>
                <a:cs typeface="Lato"/>
                <a:sym typeface="Lato"/>
              </a:rPr>
              <a:t>CAST | Until learning has no limits</a:t>
            </a:r>
            <a:r>
              <a:rPr lang="en" sz="933" baseline="30000">
                <a:solidFill>
                  <a:schemeClr val="accent6"/>
                </a:solidFill>
                <a:latin typeface="Lato"/>
                <a:ea typeface="Lato"/>
                <a:cs typeface="Lato"/>
                <a:sym typeface="Lato"/>
              </a:rPr>
              <a:t>®</a:t>
            </a:r>
            <a:endParaRPr sz="933" b="1" i="0" u="none" strike="noStrike" cap="none">
              <a:solidFill>
                <a:schemeClr val="accent6"/>
              </a:solidFill>
              <a:latin typeface="Lato"/>
              <a:ea typeface="Lato"/>
              <a:cs typeface="Lato"/>
              <a:sym typeface="Lato"/>
            </a:endParaRPr>
          </a:p>
        </p:txBody>
      </p:sp>
    </p:spTree>
    <p:extLst>
      <p:ext uri="{BB962C8B-B14F-4D97-AF65-F5344CB8AC3E}">
        <p14:creationId xmlns:p14="http://schemas.microsoft.com/office/powerpoint/2010/main" val="1466455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Section title and description">
    <p:bg>
      <p:bgPr>
        <a:solidFill>
          <a:schemeClr val="dk2"/>
        </a:solidFill>
        <a:effectLst/>
      </p:bgPr>
    </p:bg>
    <p:spTree>
      <p:nvGrpSpPr>
        <p:cNvPr id="1" name="Shape 202"/>
        <p:cNvGrpSpPr/>
        <p:nvPr/>
      </p:nvGrpSpPr>
      <p:grpSpPr>
        <a:xfrm>
          <a:off x="0" y="0"/>
          <a:ext cx="0" cy="0"/>
          <a:chOff x="0" y="0"/>
          <a:chExt cx="0" cy="0"/>
        </a:xfrm>
      </p:grpSpPr>
      <p:sp>
        <p:nvSpPr>
          <p:cNvPr id="203" name="Image">
            <a:extLst>
              <a:ext uri="{C183D7F6-B498-43B3-948B-1728B52AA6E4}">
                <adec:decorative xmlns:adec="http://schemas.microsoft.com/office/drawing/2017/decorative" val="1"/>
              </a:ext>
            </a:extLst>
          </p:cNvPr>
          <p:cNvSpPr/>
          <p:nvPr/>
        </p:nvSpPr>
        <p:spPr>
          <a:xfrm flipH="1">
            <a:off x="0" y="0"/>
            <a:ext cx="57476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Title"/>
          <p:cNvSpPr txBox="1">
            <a:spLocks noGrp="1"/>
          </p:cNvSpPr>
          <p:nvPr>
            <p:ph type="title"/>
          </p:nvPr>
        </p:nvSpPr>
        <p:spPr>
          <a:xfrm>
            <a:off x="278600" y="368133"/>
            <a:ext cx="5292000" cy="1226200"/>
          </a:xfrm>
          <a:prstGeom prst="rect">
            <a:avLst/>
          </a:prstGeom>
        </p:spPr>
        <p:txBody>
          <a:bodyPr spcFirstLastPara="1" wrap="square" lIns="91425" tIns="91425" rIns="91425" bIns="91425" anchor="t" anchorCtr="0">
            <a:noAutofit/>
          </a:bodyPr>
          <a:lstStyle>
            <a:lvl1pPr lvl="0">
              <a:lnSpc>
                <a:spcPct val="114000"/>
              </a:lnSpc>
              <a:spcBef>
                <a:spcPts val="0"/>
              </a:spcBef>
              <a:spcAft>
                <a:spcPts val="0"/>
              </a:spcAft>
              <a:buClr>
                <a:schemeClr val="dk2"/>
              </a:buClr>
              <a:buSzPts val="3600"/>
              <a:buFont typeface="Lato Black"/>
              <a:buNone/>
              <a:defRPr sz="4800" b="1" i="0">
                <a:solidFill>
                  <a:schemeClr val="dk2"/>
                </a:solidFill>
                <a:latin typeface="Lato" panose="020F0502020204030203" pitchFamily="34" charset="0"/>
                <a:ea typeface="Lato" panose="020F0502020204030203" pitchFamily="34" charset="0"/>
                <a:cs typeface="Lato" panose="020F0502020204030203" pitchFamily="34" charset="0"/>
                <a:sym typeface="Lato Black"/>
              </a:defRPr>
            </a:lvl1pPr>
            <a:lvl2pPr lvl="1">
              <a:spcBef>
                <a:spcPts val="0"/>
              </a:spcBef>
              <a:spcAft>
                <a:spcPts val="0"/>
              </a:spcAft>
              <a:buClr>
                <a:schemeClr val="dk2"/>
              </a:buClr>
              <a:buSzPts val="4200"/>
              <a:buNone/>
              <a:defRPr sz="5600">
                <a:solidFill>
                  <a:schemeClr val="dk2"/>
                </a:solidFill>
              </a:defRPr>
            </a:lvl2pPr>
            <a:lvl3pPr lvl="2">
              <a:spcBef>
                <a:spcPts val="0"/>
              </a:spcBef>
              <a:spcAft>
                <a:spcPts val="0"/>
              </a:spcAft>
              <a:buClr>
                <a:schemeClr val="dk2"/>
              </a:buClr>
              <a:buSzPts val="4200"/>
              <a:buNone/>
              <a:defRPr sz="5600">
                <a:solidFill>
                  <a:schemeClr val="dk2"/>
                </a:solidFill>
              </a:defRPr>
            </a:lvl3pPr>
            <a:lvl4pPr lvl="3">
              <a:spcBef>
                <a:spcPts val="0"/>
              </a:spcBef>
              <a:spcAft>
                <a:spcPts val="0"/>
              </a:spcAft>
              <a:buClr>
                <a:schemeClr val="dk2"/>
              </a:buClr>
              <a:buSzPts val="4200"/>
              <a:buNone/>
              <a:defRPr sz="5600">
                <a:solidFill>
                  <a:schemeClr val="dk2"/>
                </a:solidFill>
              </a:defRPr>
            </a:lvl4pPr>
            <a:lvl5pPr lvl="4">
              <a:spcBef>
                <a:spcPts val="0"/>
              </a:spcBef>
              <a:spcAft>
                <a:spcPts val="0"/>
              </a:spcAft>
              <a:buClr>
                <a:schemeClr val="dk2"/>
              </a:buClr>
              <a:buSzPts val="4200"/>
              <a:buNone/>
              <a:defRPr sz="5600">
                <a:solidFill>
                  <a:schemeClr val="dk2"/>
                </a:solidFill>
              </a:defRPr>
            </a:lvl5pPr>
            <a:lvl6pPr lvl="5">
              <a:spcBef>
                <a:spcPts val="0"/>
              </a:spcBef>
              <a:spcAft>
                <a:spcPts val="0"/>
              </a:spcAft>
              <a:buClr>
                <a:schemeClr val="dk2"/>
              </a:buClr>
              <a:buSzPts val="4200"/>
              <a:buNone/>
              <a:defRPr sz="5600">
                <a:solidFill>
                  <a:schemeClr val="dk2"/>
                </a:solidFill>
              </a:defRPr>
            </a:lvl6pPr>
            <a:lvl7pPr lvl="6">
              <a:spcBef>
                <a:spcPts val="0"/>
              </a:spcBef>
              <a:spcAft>
                <a:spcPts val="0"/>
              </a:spcAft>
              <a:buClr>
                <a:schemeClr val="dk2"/>
              </a:buClr>
              <a:buSzPts val="4200"/>
              <a:buNone/>
              <a:defRPr sz="5600">
                <a:solidFill>
                  <a:schemeClr val="dk2"/>
                </a:solidFill>
              </a:defRPr>
            </a:lvl7pPr>
            <a:lvl8pPr lvl="7">
              <a:spcBef>
                <a:spcPts val="0"/>
              </a:spcBef>
              <a:spcAft>
                <a:spcPts val="0"/>
              </a:spcAft>
              <a:buClr>
                <a:schemeClr val="dk2"/>
              </a:buClr>
              <a:buSzPts val="4200"/>
              <a:buNone/>
              <a:defRPr sz="5600">
                <a:solidFill>
                  <a:schemeClr val="dk2"/>
                </a:solidFill>
              </a:defRPr>
            </a:lvl8pPr>
            <a:lvl9pPr lvl="8">
              <a:spcBef>
                <a:spcPts val="0"/>
              </a:spcBef>
              <a:spcAft>
                <a:spcPts val="0"/>
              </a:spcAft>
              <a:buClr>
                <a:schemeClr val="dk2"/>
              </a:buClr>
              <a:buSzPts val="4200"/>
              <a:buNone/>
              <a:defRPr sz="5600">
                <a:solidFill>
                  <a:schemeClr val="dk2"/>
                </a:solidFill>
              </a:defRPr>
            </a:lvl9pPr>
          </a:lstStyle>
          <a:p>
            <a:endParaRPr/>
          </a:p>
        </p:txBody>
      </p:sp>
      <p:sp>
        <p:nvSpPr>
          <p:cNvPr id="3" name="Content Placeholder 2">
            <a:extLst>
              <a:ext uri="{FF2B5EF4-FFF2-40B4-BE49-F238E27FC236}">
                <a16:creationId xmlns:a16="http://schemas.microsoft.com/office/drawing/2014/main" id="{84F28E5C-6D35-4E36-AEB4-1E90CDD8E351}"/>
              </a:ext>
            </a:extLst>
          </p:cNvPr>
          <p:cNvSpPr>
            <a:spLocks noGrp="1"/>
          </p:cNvSpPr>
          <p:nvPr>
            <p:ph sz="quarter" idx="13"/>
          </p:nvPr>
        </p:nvSpPr>
        <p:spPr>
          <a:xfrm>
            <a:off x="5747600" y="0"/>
            <a:ext cx="6444400" cy="6858000"/>
          </a:xfrm>
        </p:spPr>
        <p:txBody>
          <a:bodyPr/>
          <a:lstStyle>
            <a:lvl1pPr marL="101597" indent="0">
              <a:buNone/>
              <a:defRPr/>
            </a:lvl1pPr>
          </a:lstStyle>
          <a:p>
            <a:pPr lvl="0"/>
            <a:endParaRPr lang="en-US"/>
          </a:p>
        </p:txBody>
      </p:sp>
      <p:sp>
        <p:nvSpPr>
          <p:cNvPr id="208" name="Footer"/>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US" sz="933">
                <a:solidFill>
                  <a:schemeClr val="accent6"/>
                </a:solidFill>
                <a:latin typeface="Lato"/>
                <a:ea typeface="Lato"/>
                <a:cs typeface="Lato"/>
                <a:sym typeface="Lato"/>
              </a:rPr>
              <a:t>© 2024 </a:t>
            </a:r>
            <a:r>
              <a:rPr lang="en-US" sz="933" b="1">
                <a:solidFill>
                  <a:schemeClr val="accent6"/>
                </a:solidFill>
                <a:latin typeface="Lato"/>
                <a:ea typeface="Lato"/>
                <a:cs typeface="Lato"/>
                <a:sym typeface="Lato"/>
              </a:rPr>
              <a:t>CAST | Until learning has no limits</a:t>
            </a:r>
            <a:r>
              <a:rPr lang="en-US" sz="933" baseline="30000">
                <a:solidFill>
                  <a:schemeClr val="accent6"/>
                </a:solidFill>
                <a:latin typeface="Lato"/>
                <a:ea typeface="Lato"/>
                <a:cs typeface="Lato"/>
                <a:sym typeface="Lato"/>
              </a:rPr>
              <a:t>®</a:t>
            </a:r>
            <a:endParaRPr lang="en-US" sz="933" b="1" i="0" u="none" strike="noStrike" cap="none">
              <a:solidFill>
                <a:schemeClr val="accent6"/>
              </a:solidFill>
              <a:latin typeface="Lato"/>
              <a:ea typeface="Lato"/>
              <a:cs typeface="Lato"/>
              <a:sym typeface="Lato"/>
            </a:endParaRPr>
          </a:p>
        </p:txBody>
      </p:sp>
      <p:sp>
        <p:nvSpPr>
          <p:cNvPr id="207" name="Slide number"/>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a:buNone/>
              <a:defRPr>
                <a:solidFill>
                  <a:schemeClr val="accent6"/>
                </a:solidFill>
              </a:defRPr>
            </a:lvl1pPr>
            <a:lvl2pPr lvl="1">
              <a:buNone/>
              <a:defRPr>
                <a:solidFill>
                  <a:schemeClr val="accent6"/>
                </a:solidFill>
              </a:defRPr>
            </a:lvl2pPr>
            <a:lvl3pPr lvl="2">
              <a:buNone/>
              <a:defRPr>
                <a:solidFill>
                  <a:schemeClr val="accent6"/>
                </a:solidFill>
              </a:defRPr>
            </a:lvl3pPr>
            <a:lvl4pPr lvl="3">
              <a:buNone/>
              <a:defRPr>
                <a:solidFill>
                  <a:schemeClr val="accent6"/>
                </a:solidFill>
              </a:defRPr>
            </a:lvl4pPr>
            <a:lvl5pPr lvl="4">
              <a:buNone/>
              <a:defRPr>
                <a:solidFill>
                  <a:schemeClr val="accent6"/>
                </a:solidFill>
              </a:defRPr>
            </a:lvl5pPr>
            <a:lvl6pPr lvl="5">
              <a:buNone/>
              <a:defRPr>
                <a:solidFill>
                  <a:schemeClr val="accent6"/>
                </a:solidFill>
              </a:defRPr>
            </a:lvl6pPr>
            <a:lvl7pPr lvl="6">
              <a:buNone/>
              <a:defRPr>
                <a:solidFill>
                  <a:schemeClr val="accent6"/>
                </a:solidFill>
              </a:defRPr>
            </a:lvl7pPr>
            <a:lvl8pPr lvl="7">
              <a:buNone/>
              <a:defRPr>
                <a:solidFill>
                  <a:schemeClr val="accent6"/>
                </a:solidFill>
              </a:defRPr>
            </a:lvl8pPr>
            <a:lvl9pPr lvl="8">
              <a:buNone/>
              <a:defRPr>
                <a:solidFill>
                  <a:schemeClr val="accent6"/>
                </a:solidFill>
              </a:defRPr>
            </a:lvl9pPr>
          </a:lstStyle>
          <a:p>
            <a:fld id="{00000000-1234-1234-1234-123412341234}" type="slidenum">
              <a:rPr lang="en" smtClean="0"/>
              <a:pPr/>
              <a:t>‹#›</a:t>
            </a:fld>
            <a:endParaRPr lang="en"/>
          </a:p>
        </p:txBody>
      </p:sp>
      <p:sp>
        <p:nvSpPr>
          <p:cNvPr id="2" name="Content">
            <a:extLst>
              <a:ext uri="{FF2B5EF4-FFF2-40B4-BE49-F238E27FC236}">
                <a16:creationId xmlns:a16="http://schemas.microsoft.com/office/drawing/2014/main" id="{A71FFB74-45BA-5111-A946-294D60C8AD53}"/>
              </a:ext>
            </a:extLst>
          </p:cNvPr>
          <p:cNvSpPr txBox="1">
            <a:spLocks noGrp="1"/>
          </p:cNvSpPr>
          <p:nvPr>
            <p:ph type="body" idx="1"/>
          </p:nvPr>
        </p:nvSpPr>
        <p:spPr>
          <a:xfrm>
            <a:off x="301433" y="1594333"/>
            <a:ext cx="5291999" cy="4218000"/>
          </a:xfrm>
          <a:prstGeom prst="rect">
            <a:avLst/>
          </a:prstGeom>
        </p:spPr>
        <p:txBody>
          <a:bodyPr spcFirstLastPara="1" wrap="square" lIns="91425" tIns="91425" rIns="91425" bIns="91425" anchor="t" anchorCtr="0">
            <a:noAutofit/>
          </a:bodyPr>
          <a:lstStyle>
            <a:lvl1pPr marL="16933" lvl="0" indent="0">
              <a:lnSpc>
                <a:spcPct val="114000"/>
              </a:lnSpc>
              <a:spcBef>
                <a:spcPts val="0"/>
              </a:spcBef>
              <a:spcAft>
                <a:spcPts val="0"/>
              </a:spcAft>
              <a:buClr>
                <a:schemeClr val="dk2"/>
              </a:buClr>
              <a:buSzPts val="1800"/>
              <a:buNone/>
              <a:tabLst/>
              <a:defRPr sz="2400">
                <a:solidFill>
                  <a:schemeClr val="dk2"/>
                </a:solidFill>
              </a:defRPr>
            </a:lvl1pPr>
            <a:lvl2pPr marL="1219170" lvl="1" indent="-457189">
              <a:spcBef>
                <a:spcPts val="2133"/>
              </a:spcBef>
              <a:spcAft>
                <a:spcPts val="0"/>
              </a:spcAft>
              <a:buClr>
                <a:schemeClr val="dk2"/>
              </a:buClr>
              <a:buSzPts val="1800"/>
              <a:buChar char="○"/>
              <a:defRPr sz="2400">
                <a:solidFill>
                  <a:schemeClr val="dk2"/>
                </a:solidFill>
              </a:defRPr>
            </a:lvl2pPr>
            <a:lvl3pPr marL="1828754" lvl="2" indent="-457189">
              <a:spcBef>
                <a:spcPts val="2133"/>
              </a:spcBef>
              <a:spcAft>
                <a:spcPts val="0"/>
              </a:spcAft>
              <a:buClr>
                <a:schemeClr val="dk2"/>
              </a:buClr>
              <a:buSzPts val="1800"/>
              <a:buChar char="■"/>
              <a:defRPr>
                <a:solidFill>
                  <a:schemeClr val="dk2"/>
                </a:solidFill>
              </a:defRPr>
            </a:lvl3pPr>
            <a:lvl4pPr marL="2438339" lvl="3" indent="-457189">
              <a:spcBef>
                <a:spcPts val="2133"/>
              </a:spcBef>
              <a:spcAft>
                <a:spcPts val="0"/>
              </a:spcAft>
              <a:buClr>
                <a:schemeClr val="dk2"/>
              </a:buClr>
              <a:buSzPts val="1800"/>
              <a:buChar char="●"/>
              <a:defRPr sz="2400">
                <a:solidFill>
                  <a:schemeClr val="dk2"/>
                </a:solidFill>
              </a:defRPr>
            </a:lvl4pPr>
            <a:lvl5pPr marL="3047924" lvl="4" indent="-457189">
              <a:spcBef>
                <a:spcPts val="2133"/>
              </a:spcBef>
              <a:spcAft>
                <a:spcPts val="0"/>
              </a:spcAft>
              <a:buClr>
                <a:schemeClr val="dk2"/>
              </a:buClr>
              <a:buSzPts val="1800"/>
              <a:buChar char="○"/>
              <a:defRPr sz="2400">
                <a:solidFill>
                  <a:schemeClr val="dk2"/>
                </a:solidFill>
              </a:defRPr>
            </a:lvl5pPr>
            <a:lvl6pPr marL="3657509" lvl="5" indent="-457189">
              <a:spcBef>
                <a:spcPts val="2133"/>
              </a:spcBef>
              <a:spcAft>
                <a:spcPts val="0"/>
              </a:spcAft>
              <a:buClr>
                <a:schemeClr val="dk2"/>
              </a:buClr>
              <a:buSzPts val="1800"/>
              <a:buChar char="■"/>
              <a:defRPr sz="2400">
                <a:solidFill>
                  <a:schemeClr val="dk2"/>
                </a:solidFill>
              </a:defRPr>
            </a:lvl6pPr>
            <a:lvl7pPr marL="4267093" lvl="6" indent="-457189">
              <a:spcBef>
                <a:spcPts val="2133"/>
              </a:spcBef>
              <a:spcAft>
                <a:spcPts val="0"/>
              </a:spcAft>
              <a:buClr>
                <a:schemeClr val="dk2"/>
              </a:buClr>
              <a:buSzPts val="1800"/>
              <a:buChar char="●"/>
              <a:defRPr sz="2400">
                <a:solidFill>
                  <a:schemeClr val="dk2"/>
                </a:solidFill>
              </a:defRPr>
            </a:lvl7pPr>
            <a:lvl8pPr marL="4876678" lvl="7" indent="-457189">
              <a:spcBef>
                <a:spcPts val="2133"/>
              </a:spcBef>
              <a:spcAft>
                <a:spcPts val="0"/>
              </a:spcAft>
              <a:buClr>
                <a:schemeClr val="dk2"/>
              </a:buClr>
              <a:buSzPts val="1800"/>
              <a:buChar char="○"/>
              <a:defRPr sz="2400">
                <a:solidFill>
                  <a:schemeClr val="dk2"/>
                </a:solidFill>
              </a:defRPr>
            </a:lvl8pPr>
            <a:lvl9pPr marL="5486263" lvl="8" indent="-457189">
              <a:spcBef>
                <a:spcPts val="2133"/>
              </a:spcBef>
              <a:spcAft>
                <a:spcPts val="2133"/>
              </a:spcAft>
              <a:buClr>
                <a:schemeClr val="dk2"/>
              </a:buClr>
              <a:buSzPts val="1800"/>
              <a:buChar char="■"/>
              <a:defRPr sz="2400">
                <a:solidFill>
                  <a:schemeClr val="dk2"/>
                </a:solidFill>
              </a:defRPr>
            </a:lvl9pPr>
          </a:lstStyle>
          <a:p>
            <a:endParaRPr/>
          </a:p>
        </p:txBody>
      </p:sp>
    </p:spTree>
    <p:extLst>
      <p:ext uri="{BB962C8B-B14F-4D97-AF65-F5344CB8AC3E}">
        <p14:creationId xmlns:p14="http://schemas.microsoft.com/office/powerpoint/2010/main" val="4040797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 corner pink">
  <p:cSld name="Section header - corner pink">
    <p:bg>
      <p:bgPr>
        <a:solidFill>
          <a:schemeClr val="accent4"/>
        </a:solidFill>
        <a:effectLst/>
      </p:bgPr>
    </p:bg>
    <p:spTree>
      <p:nvGrpSpPr>
        <p:cNvPr id="1" name="Shape 1354"/>
        <p:cNvGrpSpPr/>
        <p:nvPr/>
      </p:nvGrpSpPr>
      <p:grpSpPr>
        <a:xfrm>
          <a:off x="0" y="0"/>
          <a:ext cx="0" cy="0"/>
          <a:chOff x="0" y="0"/>
          <a:chExt cx="0" cy="0"/>
        </a:xfrm>
      </p:grpSpPr>
      <p:sp>
        <p:nvSpPr>
          <p:cNvPr id="1355" name="Google Shape;1355;p190"/>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200"/>
              <a:buFont typeface="Lato"/>
              <a:buNone/>
              <a:defRPr sz="5600" b="1">
                <a:solidFill>
                  <a:schemeClr val="dk2"/>
                </a:solidFill>
                <a:latin typeface="Lato"/>
                <a:ea typeface="Lato"/>
                <a:cs typeface="Lato"/>
                <a:sym typeface="Lato"/>
              </a:defRPr>
            </a:lvl1pPr>
            <a:lvl2pPr lvl="1" rtl="0">
              <a:spcBef>
                <a:spcPts val="0"/>
              </a:spcBef>
              <a:spcAft>
                <a:spcPts val="0"/>
              </a:spcAft>
              <a:buClr>
                <a:schemeClr val="dk2"/>
              </a:buClr>
              <a:buSzPts val="4200"/>
              <a:buNone/>
              <a:defRPr sz="5600">
                <a:solidFill>
                  <a:schemeClr val="dk2"/>
                </a:solidFill>
              </a:defRPr>
            </a:lvl2pPr>
            <a:lvl3pPr lvl="2" rtl="0">
              <a:spcBef>
                <a:spcPts val="0"/>
              </a:spcBef>
              <a:spcAft>
                <a:spcPts val="0"/>
              </a:spcAft>
              <a:buClr>
                <a:schemeClr val="dk2"/>
              </a:buClr>
              <a:buSzPts val="4200"/>
              <a:buNone/>
              <a:defRPr sz="5600">
                <a:solidFill>
                  <a:schemeClr val="dk2"/>
                </a:solidFill>
              </a:defRPr>
            </a:lvl3pPr>
            <a:lvl4pPr lvl="3" rtl="0">
              <a:spcBef>
                <a:spcPts val="0"/>
              </a:spcBef>
              <a:spcAft>
                <a:spcPts val="0"/>
              </a:spcAft>
              <a:buClr>
                <a:schemeClr val="dk2"/>
              </a:buClr>
              <a:buSzPts val="4200"/>
              <a:buNone/>
              <a:defRPr sz="5600">
                <a:solidFill>
                  <a:schemeClr val="dk2"/>
                </a:solidFill>
              </a:defRPr>
            </a:lvl4pPr>
            <a:lvl5pPr lvl="4" rtl="0">
              <a:spcBef>
                <a:spcPts val="0"/>
              </a:spcBef>
              <a:spcAft>
                <a:spcPts val="0"/>
              </a:spcAft>
              <a:buClr>
                <a:schemeClr val="dk2"/>
              </a:buClr>
              <a:buSzPts val="4200"/>
              <a:buNone/>
              <a:defRPr sz="5600">
                <a:solidFill>
                  <a:schemeClr val="dk2"/>
                </a:solidFill>
              </a:defRPr>
            </a:lvl5pPr>
            <a:lvl6pPr lvl="5" rtl="0">
              <a:spcBef>
                <a:spcPts val="0"/>
              </a:spcBef>
              <a:spcAft>
                <a:spcPts val="0"/>
              </a:spcAft>
              <a:buClr>
                <a:schemeClr val="dk2"/>
              </a:buClr>
              <a:buSzPts val="4200"/>
              <a:buNone/>
              <a:defRPr sz="5600">
                <a:solidFill>
                  <a:schemeClr val="dk2"/>
                </a:solidFill>
              </a:defRPr>
            </a:lvl6pPr>
            <a:lvl7pPr lvl="6" rtl="0">
              <a:spcBef>
                <a:spcPts val="0"/>
              </a:spcBef>
              <a:spcAft>
                <a:spcPts val="0"/>
              </a:spcAft>
              <a:buClr>
                <a:schemeClr val="dk2"/>
              </a:buClr>
              <a:buSzPts val="4200"/>
              <a:buNone/>
              <a:defRPr sz="5600">
                <a:solidFill>
                  <a:schemeClr val="dk2"/>
                </a:solidFill>
              </a:defRPr>
            </a:lvl7pPr>
            <a:lvl8pPr lvl="7" rtl="0">
              <a:spcBef>
                <a:spcPts val="0"/>
              </a:spcBef>
              <a:spcAft>
                <a:spcPts val="0"/>
              </a:spcAft>
              <a:buClr>
                <a:schemeClr val="dk2"/>
              </a:buClr>
              <a:buSzPts val="4200"/>
              <a:buNone/>
              <a:defRPr sz="5600">
                <a:solidFill>
                  <a:schemeClr val="dk2"/>
                </a:solidFill>
              </a:defRPr>
            </a:lvl8pPr>
            <a:lvl9pPr lvl="8" rtl="0">
              <a:spcBef>
                <a:spcPts val="0"/>
              </a:spcBef>
              <a:spcAft>
                <a:spcPts val="0"/>
              </a:spcAft>
              <a:buClr>
                <a:schemeClr val="dk2"/>
              </a:buClr>
              <a:buSzPts val="4200"/>
              <a:buNone/>
              <a:defRPr sz="5600">
                <a:solidFill>
                  <a:schemeClr val="dk2"/>
                </a:solidFill>
              </a:defRPr>
            </a:lvl9pPr>
          </a:lstStyle>
          <a:p>
            <a:endParaRPr/>
          </a:p>
        </p:txBody>
      </p:sp>
      <p:sp>
        <p:nvSpPr>
          <p:cNvPr id="1356" name="Google Shape;1356;p190"/>
          <p:cNvSpPr txBox="1">
            <a:spLocks noGrp="1"/>
          </p:cNvSpPr>
          <p:nvPr>
            <p:ph type="sldNum" idx="12"/>
          </p:nvPr>
        </p:nvSpPr>
        <p:spPr>
          <a:xfrm>
            <a:off x="11364721" y="63624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1357" name="Google Shape;1357;p190" descr="null"/>
          <p:cNvPicPr preferRelativeResize="0"/>
          <p:nvPr/>
        </p:nvPicPr>
        <p:blipFill rotWithShape="1">
          <a:blip r:embed="rId2">
            <a:alphaModFix/>
          </a:blip>
          <a:srcRect/>
          <a:stretch/>
        </p:blipFill>
        <p:spPr>
          <a:xfrm>
            <a:off x="1" y="3279101"/>
            <a:ext cx="5797833" cy="3578900"/>
          </a:xfrm>
          <a:prstGeom prst="rect">
            <a:avLst/>
          </a:prstGeom>
          <a:noFill/>
          <a:ln>
            <a:noFill/>
          </a:ln>
        </p:spPr>
      </p:pic>
      <p:sp>
        <p:nvSpPr>
          <p:cNvPr id="1358" name="Google Shape;1358;p190"/>
          <p:cNvSpPr txBox="1"/>
          <p:nvPr/>
        </p:nvSpPr>
        <p:spPr>
          <a:xfrm>
            <a:off x="6984300" y="6474367"/>
            <a:ext cx="4933600" cy="320800"/>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0"/>
              </a:spcAft>
              <a:buClr>
                <a:srgbClr val="000000"/>
              </a:buClr>
              <a:buSzPts val="700"/>
              <a:buFont typeface="Arial"/>
              <a:buNone/>
            </a:pPr>
            <a:r>
              <a:rPr lang="en" sz="933">
                <a:solidFill>
                  <a:srgbClr val="F3F3F3"/>
                </a:solidFill>
                <a:latin typeface="Lato"/>
                <a:ea typeface="Lato"/>
                <a:cs typeface="Lato"/>
                <a:sym typeface="Lato"/>
              </a:rPr>
              <a:t>© 2022 </a:t>
            </a:r>
            <a:r>
              <a:rPr lang="en" sz="933" b="1">
                <a:solidFill>
                  <a:srgbClr val="F3F3F3"/>
                </a:solidFill>
                <a:latin typeface="Lato"/>
                <a:ea typeface="Lato"/>
                <a:cs typeface="Lato"/>
                <a:sym typeface="Lato"/>
              </a:rPr>
              <a:t>CAST | Until learning has no limits</a:t>
            </a:r>
            <a:r>
              <a:rPr lang="en" sz="933" baseline="30000">
                <a:solidFill>
                  <a:srgbClr val="F3F3F3"/>
                </a:solidFill>
                <a:latin typeface="Lato"/>
                <a:ea typeface="Lato"/>
                <a:cs typeface="Lato"/>
                <a:sym typeface="Lato"/>
              </a:rPr>
              <a:t>®</a:t>
            </a:r>
            <a:endParaRPr sz="933">
              <a:solidFill>
                <a:srgbClr val="F3F3F3"/>
              </a:solidFill>
              <a:latin typeface="Lato"/>
              <a:ea typeface="Lato"/>
              <a:cs typeface="Lato"/>
              <a:sym typeface="Lato"/>
            </a:endParaRPr>
          </a:p>
        </p:txBody>
      </p:sp>
    </p:spTree>
    <p:extLst>
      <p:ext uri="{BB962C8B-B14F-4D97-AF65-F5344CB8AC3E}">
        <p14:creationId xmlns:p14="http://schemas.microsoft.com/office/powerpoint/2010/main" val="417786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CAB92A-5DB3-2E4E-9BAB-9807DB255EFC}" type="datetime1">
              <a:rPr lang="en-US"/>
              <a:pPr>
                <a:defRPr/>
              </a:pPr>
              <a:t>4/22/2025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663D050-34FD-5348-8165-81EA679305E5}" type="slidenum">
              <a:rPr lang="en-US"/>
              <a:pPr>
                <a:defRPr/>
              </a:pPr>
              <a:t>‹#›</a:t>
            </a:fld>
            <a:endParaRPr lang="en-US"/>
          </a:p>
        </p:txBody>
      </p:sp>
    </p:spTree>
    <p:extLst>
      <p:ext uri="{BB962C8B-B14F-4D97-AF65-F5344CB8AC3E}">
        <p14:creationId xmlns:p14="http://schemas.microsoft.com/office/powerpoint/2010/main" val="2751615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B99BBB-E381-7A48-8AA6-13B4A5325BCA}" type="datetime1">
              <a:rPr lang="en-US"/>
              <a:pPr>
                <a:defRPr/>
              </a:pPr>
              <a:t>4/22/2025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8B95BBE-F81B-7440-A5A9-9CB23EBFB412}" type="slidenum">
              <a:rPr lang="en-US"/>
              <a:pPr>
                <a:defRPr/>
              </a:pPr>
              <a:t>‹#›</a:t>
            </a:fld>
            <a:endParaRPr lang="en-US"/>
          </a:p>
        </p:txBody>
      </p:sp>
    </p:spTree>
    <p:extLst>
      <p:ext uri="{BB962C8B-B14F-4D97-AF65-F5344CB8AC3E}">
        <p14:creationId xmlns:p14="http://schemas.microsoft.com/office/powerpoint/2010/main" val="277419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9933A9-C9D6-1B43-BB95-4E516E79B39B}" type="datetime1">
              <a:rPr lang="en-US"/>
              <a:pPr>
                <a:defRPr/>
              </a:pPr>
              <a:t>4/22/2025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0F645B5-9C39-8B44-AA3D-BF8370616D84}" type="slidenum">
              <a:rPr lang="en-US"/>
              <a:pPr>
                <a:defRPr/>
              </a:pPr>
              <a:t>‹#›</a:t>
            </a:fld>
            <a:endParaRPr lang="en-US"/>
          </a:p>
        </p:txBody>
      </p:sp>
    </p:spTree>
    <p:extLst>
      <p:ext uri="{BB962C8B-B14F-4D97-AF65-F5344CB8AC3E}">
        <p14:creationId xmlns:p14="http://schemas.microsoft.com/office/powerpoint/2010/main" val="45600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13B049C-586C-EC4A-B684-0597294CFE5F}" type="datetime1">
              <a:rPr lang="en-US"/>
              <a:pPr>
                <a:defRPr/>
              </a:pPr>
              <a:t>4/22/2025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75B610-F947-CC40-BBDF-7CF26935E1C5}" type="slidenum">
              <a:rPr lang="en-US"/>
              <a:pPr>
                <a:defRPr/>
              </a:pPr>
              <a:t>‹#›</a:t>
            </a:fld>
            <a:endParaRPr lang="en-US"/>
          </a:p>
        </p:txBody>
      </p:sp>
    </p:spTree>
    <p:extLst>
      <p:ext uri="{BB962C8B-B14F-4D97-AF65-F5344CB8AC3E}">
        <p14:creationId xmlns:p14="http://schemas.microsoft.com/office/powerpoint/2010/main" val="356748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B260297-A46A-8349-86DD-224EC910A1BE}" type="datetime1">
              <a:rPr lang="en-US"/>
              <a:pPr>
                <a:defRPr/>
              </a:pPr>
              <a:t>4/22/2025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D2D918-B073-F64F-B10E-093BA43DE79B}" type="slidenum">
              <a:rPr lang="en-US"/>
              <a:pPr>
                <a:defRPr/>
              </a:pPr>
              <a:t>‹#›</a:t>
            </a:fld>
            <a:endParaRPr lang="en-US"/>
          </a:p>
        </p:txBody>
      </p:sp>
    </p:spTree>
    <p:extLst>
      <p:ext uri="{BB962C8B-B14F-4D97-AF65-F5344CB8AC3E}">
        <p14:creationId xmlns:p14="http://schemas.microsoft.com/office/powerpoint/2010/main" val="28630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08564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28" name="Text Placeholder 2"/>
          <p:cNvSpPr>
            <a:spLocks noGrp="1"/>
          </p:cNvSpPr>
          <p:nvPr>
            <p:ph type="body" idx="1"/>
          </p:nvPr>
        </p:nvSpPr>
        <p:spPr bwMode="auto">
          <a:xfrm>
            <a:off x="609600" y="2228645"/>
            <a:ext cx="10972800" cy="3897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475414"/>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mn-lt"/>
                <a:ea typeface="+mn-ea"/>
                <a:cs typeface="+mn-cs"/>
              </a:defRPr>
            </a:lvl1pPr>
          </a:lstStyle>
          <a:p>
            <a:pPr>
              <a:defRPr/>
            </a:pPr>
            <a:fld id="{99F0988C-A2D4-0749-9AA0-983688153D55}" type="datetime1">
              <a:rPr lang="en-US"/>
              <a:pPr>
                <a:defRPr/>
              </a:pPr>
              <a:t>4/22/2025</a:t>
            </a:fld>
            <a:endParaRPr lang="en-US"/>
          </a:p>
        </p:txBody>
      </p:sp>
      <p:sp>
        <p:nvSpPr>
          <p:cNvPr id="5" name="Footer Placeholder 4"/>
          <p:cNvSpPr>
            <a:spLocks noGrp="1"/>
          </p:cNvSpPr>
          <p:nvPr>
            <p:ph type="ftr" sz="quarter" idx="3"/>
          </p:nvPr>
        </p:nvSpPr>
        <p:spPr>
          <a:xfrm>
            <a:off x="4165600" y="6475414"/>
            <a:ext cx="38608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475414"/>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ea typeface="+mn-ea"/>
                <a:cs typeface="+mn-cs"/>
              </a:defRPr>
            </a:lvl1pPr>
          </a:lstStyle>
          <a:p>
            <a:pPr>
              <a:defRPr/>
            </a:pPr>
            <a:fld id="{63AD136B-E1EB-5D47-A3E4-51948CE2B4A7}" type="slidenum">
              <a:rPr lang="en-US" smtClean="0"/>
              <a:pPr>
                <a:defRPr/>
              </a:pPr>
              <a:t>‹#›</a:t>
            </a:fld>
            <a:endParaRPr lang="en-US"/>
          </a:p>
        </p:txBody>
      </p:sp>
      <p:pic>
        <p:nvPicPr>
          <p:cNvPr id="13" name="Picture 12"/>
          <p:cNvPicPr>
            <a:picLocks noChangeAspect="1"/>
          </p:cNvPicPr>
          <p:nvPr userDrawn="1"/>
        </p:nvPicPr>
        <p:blipFill>
          <a:blip r:embed="rId20"/>
          <a:srcRect/>
          <a:stretch/>
        </p:blipFill>
        <p:spPr>
          <a:xfrm>
            <a:off x="0" y="0"/>
            <a:ext cx="12192000" cy="952500"/>
          </a:xfrm>
          <a:prstGeom prst="rect">
            <a:avLst/>
          </a:prstGeom>
        </p:spPr>
      </p:pic>
      <p:pic>
        <p:nvPicPr>
          <p:cNvPr id="16" name="Picture 15"/>
          <p:cNvPicPr>
            <a:picLocks noChangeAspect="1"/>
          </p:cNvPicPr>
          <p:nvPr userDrawn="1"/>
        </p:nvPicPr>
        <p:blipFill>
          <a:blip r:embed="rId21"/>
          <a:srcRect/>
          <a:stretch/>
        </p:blipFill>
        <p:spPr>
          <a:xfrm>
            <a:off x="-1" y="6310993"/>
            <a:ext cx="12192000" cy="536222"/>
          </a:xfrm>
          <a:prstGeom prst="rect">
            <a:avLst/>
          </a:prstGeom>
        </p:spPr>
      </p:pic>
    </p:spTree>
    <p:extLst>
      <p:ext uri="{BB962C8B-B14F-4D97-AF65-F5344CB8AC3E}">
        <p14:creationId xmlns:p14="http://schemas.microsoft.com/office/powerpoint/2010/main" val="1324895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3" r:id="rId13"/>
    <p:sldLayoutId id="2147483704" r:id="rId14"/>
    <p:sldLayoutId id="2147483705" r:id="rId15"/>
    <p:sldLayoutId id="2147483706" r:id="rId16"/>
    <p:sldLayoutId id="2147483707" r:id="rId17"/>
    <p:sldLayoutId id="2147483708" r:id="rId18"/>
  </p:sldLayoutIdLst>
  <p:txStyles>
    <p:titleStyle>
      <a:lvl1pPr algn="l" defTabSz="457200" rtl="0" eaLnBrk="1" fontAlgn="base" hangingPunct="1">
        <a:spcBef>
          <a:spcPct val="0"/>
        </a:spcBef>
        <a:spcAft>
          <a:spcPct val="0"/>
        </a:spcAft>
        <a:defRPr sz="4400" kern="1200">
          <a:solidFill>
            <a:srgbClr val="000000"/>
          </a:solidFill>
          <a:latin typeface="Frutiger LT Std 65 Bold"/>
          <a:ea typeface="ＭＳ Ｐゴシック" pitchFamily="5" charset="-128"/>
          <a:cs typeface="Frutiger LT Std 65 Bold"/>
        </a:defRPr>
      </a:lvl1pPr>
      <a:lvl2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2pPr>
      <a:lvl3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3pPr>
      <a:lvl4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4pPr>
      <a:lvl5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5pPr>
      <a:lvl6pPr marL="4572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6pPr>
      <a:lvl7pPr marL="9144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7pPr>
      <a:lvl8pPr marL="13716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8pPr>
      <a:lvl9pPr marL="18288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9pPr>
    </p:titleStyle>
    <p:bodyStyle>
      <a:lvl1pPr marL="342900" indent="-342900" algn="l" defTabSz="457200" rtl="0" eaLnBrk="1" fontAlgn="base" hangingPunct="1">
        <a:spcBef>
          <a:spcPct val="20000"/>
        </a:spcBef>
        <a:spcAft>
          <a:spcPct val="0"/>
        </a:spcAft>
        <a:buFont typeface="Arial" pitchFamily="5" charset="0"/>
        <a:buChar char="•"/>
        <a:defRPr sz="3200" kern="1200">
          <a:solidFill>
            <a:schemeClr val="tx1"/>
          </a:solidFill>
          <a:latin typeface="Frutiger LT Std 55 Roman"/>
          <a:ea typeface="ＭＳ Ｐゴシック" pitchFamily="5" charset="-128"/>
          <a:cs typeface="Frutiger LT Std 55 Roman"/>
        </a:defRPr>
      </a:lvl1pPr>
      <a:lvl2pPr marL="742950" indent="-285750" algn="l" defTabSz="457200" rtl="0" eaLnBrk="1" fontAlgn="base" hangingPunct="1">
        <a:spcBef>
          <a:spcPct val="20000"/>
        </a:spcBef>
        <a:spcAft>
          <a:spcPct val="0"/>
        </a:spcAft>
        <a:buFont typeface="Arial" pitchFamily="5" charset="0"/>
        <a:buChar char="–"/>
        <a:defRPr sz="2800" kern="1200">
          <a:solidFill>
            <a:schemeClr val="tx1"/>
          </a:solidFill>
          <a:latin typeface="Frutiger LT Std 55 Roman"/>
          <a:ea typeface="ＭＳ Ｐゴシック" pitchFamily="5" charset="-128"/>
          <a:cs typeface="Frutiger LT Std 55 Roman"/>
        </a:defRPr>
      </a:lvl2pPr>
      <a:lvl3pPr marL="1143000" indent="-228600" algn="l" defTabSz="457200" rtl="0" eaLnBrk="1" fontAlgn="base" hangingPunct="1">
        <a:spcBef>
          <a:spcPct val="20000"/>
        </a:spcBef>
        <a:spcAft>
          <a:spcPct val="0"/>
        </a:spcAft>
        <a:buFont typeface="Arial" pitchFamily="5" charset="0"/>
        <a:buChar char="•"/>
        <a:defRPr sz="2400" kern="1200">
          <a:solidFill>
            <a:schemeClr val="tx1"/>
          </a:solidFill>
          <a:latin typeface="Frutiger LT Std 55 Roman"/>
          <a:ea typeface="ＭＳ Ｐゴシック" pitchFamily="5" charset="-128"/>
          <a:cs typeface="Frutiger LT Std 55 Roman"/>
        </a:defRPr>
      </a:lvl3pPr>
      <a:lvl4pPr marL="16002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4pPr>
      <a:lvl5pPr marL="20574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Title" descr="Title placeholder"/>
          <p:cNvSpPr txBox="1">
            <a:spLocks noGrp="1"/>
          </p:cNvSpPr>
          <p:nvPr>
            <p:ph type="title"/>
          </p:nvPr>
        </p:nvSpPr>
        <p:spPr>
          <a:xfrm>
            <a:off x="629200" y="375367"/>
            <a:ext cx="10962800" cy="102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1pPr>
            <a:lvl2pPr lvl="1">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2pPr>
            <a:lvl3pPr lvl="2">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3pPr>
            <a:lvl4pPr lvl="3">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4pPr>
            <a:lvl5pPr lvl="4">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5pPr>
            <a:lvl6pPr lvl="5">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6pPr>
            <a:lvl7pPr lvl="6">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7pPr>
            <a:lvl8pPr lvl="7">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8pPr>
            <a:lvl9pPr lvl="8">
              <a:spcBef>
                <a:spcPts val="0"/>
              </a:spcBef>
              <a:spcAft>
                <a:spcPts val="0"/>
              </a:spcAft>
              <a:buClr>
                <a:srgbClr val="FFFFFF"/>
              </a:buClr>
              <a:buSzPts val="3200"/>
              <a:buFont typeface="Lato"/>
              <a:buNone/>
              <a:defRPr sz="3200" b="1">
                <a:solidFill>
                  <a:srgbClr val="FFFFFF"/>
                </a:solidFill>
                <a:latin typeface="Lato"/>
                <a:ea typeface="Lato"/>
                <a:cs typeface="Lato"/>
                <a:sym typeface="Lato"/>
              </a:defRPr>
            </a:lvl9pPr>
          </a:lstStyle>
          <a:p>
            <a:endParaRPr/>
          </a:p>
        </p:txBody>
      </p:sp>
      <p:sp>
        <p:nvSpPr>
          <p:cNvPr id="7" name="Content"/>
          <p:cNvSpPr txBox="1">
            <a:spLocks noGrp="1"/>
          </p:cNvSpPr>
          <p:nvPr>
            <p:ph type="body" idx="1"/>
          </p:nvPr>
        </p:nvSpPr>
        <p:spPr>
          <a:xfrm>
            <a:off x="629200" y="1644367"/>
            <a:ext cx="10962800" cy="3613600"/>
          </a:xfrm>
          <a:prstGeom prst="rect">
            <a:avLst/>
          </a:prstGeom>
          <a:noFill/>
          <a:ln>
            <a:noFill/>
          </a:ln>
        </p:spPr>
        <p:txBody>
          <a:bodyPr spcFirstLastPara="1" wrap="square" lIns="91425" tIns="91425" rIns="91425" bIns="91425" anchor="t" anchorCtr="0">
            <a:noAutofit/>
          </a:bodyPr>
          <a:lstStyle>
            <a:lvl1pPr marL="457200" lvl="0" indent="-381000">
              <a:lnSpc>
                <a:spcPct val="100000"/>
              </a:lnSpc>
              <a:spcBef>
                <a:spcPts val="0"/>
              </a:spcBef>
              <a:spcAft>
                <a:spcPts val="0"/>
              </a:spcAft>
              <a:buClr>
                <a:srgbClr val="FFFFFF"/>
              </a:buClr>
              <a:buSzPts val="2400"/>
              <a:buFont typeface="Lato"/>
              <a:buChar char="●"/>
              <a:defRPr sz="2400">
                <a:solidFill>
                  <a:srgbClr val="FFFFFF"/>
                </a:solidFill>
                <a:latin typeface="Lato"/>
                <a:ea typeface="Lato"/>
                <a:cs typeface="Lato"/>
                <a:sym typeface="Lato"/>
              </a:defRPr>
            </a:lvl1pPr>
            <a:lvl2pPr marL="914400" lvl="1" indent="-361950">
              <a:lnSpc>
                <a:spcPct val="100000"/>
              </a:lnSpc>
              <a:spcBef>
                <a:spcPts val="1600"/>
              </a:spcBef>
              <a:spcAft>
                <a:spcPts val="0"/>
              </a:spcAft>
              <a:buClr>
                <a:srgbClr val="FFFFFF"/>
              </a:buClr>
              <a:buSzPts val="2100"/>
              <a:buFont typeface="Lato"/>
              <a:buChar char="○"/>
              <a:defRPr sz="2100">
                <a:solidFill>
                  <a:srgbClr val="FFFFFF"/>
                </a:solidFill>
                <a:latin typeface="Lato"/>
                <a:ea typeface="Lato"/>
                <a:cs typeface="Lato"/>
                <a:sym typeface="Lato"/>
              </a:defRPr>
            </a:lvl2pPr>
            <a:lvl3pPr marL="1371600" lvl="2" indent="-342900">
              <a:lnSpc>
                <a:spcPct val="100000"/>
              </a:lnSpc>
              <a:spcBef>
                <a:spcPts val="1600"/>
              </a:spcBef>
              <a:spcAft>
                <a:spcPts val="0"/>
              </a:spcAft>
              <a:buClr>
                <a:srgbClr val="FFFFFF"/>
              </a:buClr>
              <a:buSzPts val="1800"/>
              <a:buFont typeface="Lato"/>
              <a:buChar char="■"/>
              <a:defRPr sz="1800">
                <a:solidFill>
                  <a:srgbClr val="FFFFFF"/>
                </a:solidFill>
                <a:latin typeface="Lato"/>
                <a:ea typeface="Lato"/>
                <a:cs typeface="Lato"/>
                <a:sym typeface="Lato"/>
              </a:defRPr>
            </a:lvl3pPr>
            <a:lvl4pPr marL="1828800" lvl="3" indent="-330200">
              <a:lnSpc>
                <a:spcPct val="100000"/>
              </a:lnSpc>
              <a:spcBef>
                <a:spcPts val="1600"/>
              </a:spcBef>
              <a:spcAft>
                <a:spcPts val="0"/>
              </a:spcAft>
              <a:buClr>
                <a:srgbClr val="FFFFFF"/>
              </a:buClr>
              <a:buSzPts val="1600"/>
              <a:buFont typeface="Lato"/>
              <a:buChar char="●"/>
              <a:defRPr sz="1600">
                <a:solidFill>
                  <a:srgbClr val="FFFFFF"/>
                </a:solidFill>
                <a:latin typeface="Lato"/>
                <a:ea typeface="Lato"/>
                <a:cs typeface="Lato"/>
                <a:sym typeface="Lato"/>
              </a:defRPr>
            </a:lvl4pPr>
            <a:lvl5pPr marL="2286000" lvl="4"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5pPr>
            <a:lvl6pPr marL="2743200" lvl="5"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6pPr>
            <a:lvl7pPr marL="3200400" lvl="6"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7pPr>
            <a:lvl8pPr marL="3657600" lvl="7" indent="-317500">
              <a:lnSpc>
                <a:spcPct val="100000"/>
              </a:lnSpc>
              <a:spcBef>
                <a:spcPts val="1600"/>
              </a:spcBef>
              <a:spcAft>
                <a:spcPts val="0"/>
              </a:spcAft>
              <a:buClr>
                <a:srgbClr val="FFFFFF"/>
              </a:buClr>
              <a:buSzPts val="1400"/>
              <a:buFont typeface="Lato"/>
              <a:buChar char="○"/>
              <a:defRPr>
                <a:solidFill>
                  <a:srgbClr val="FFFFFF"/>
                </a:solidFill>
                <a:latin typeface="Lato"/>
                <a:ea typeface="Lato"/>
                <a:cs typeface="Lato"/>
                <a:sym typeface="Lato"/>
              </a:defRPr>
            </a:lvl8pPr>
            <a:lvl9pPr marL="4114800" lvl="8" indent="-317500">
              <a:lnSpc>
                <a:spcPct val="100000"/>
              </a:lnSpc>
              <a:spcBef>
                <a:spcPts val="1600"/>
              </a:spcBef>
              <a:spcAft>
                <a:spcPts val="1600"/>
              </a:spcAft>
              <a:buClr>
                <a:srgbClr val="FFFFFF"/>
              </a:buClr>
              <a:buSzPts val="1400"/>
              <a:buFont typeface="Lato"/>
              <a:buChar char="■"/>
              <a:defRPr>
                <a:solidFill>
                  <a:srgbClr val="FFFFFF"/>
                </a:solidFill>
                <a:latin typeface="Lato"/>
                <a:ea typeface="Lato"/>
                <a:cs typeface="Lato"/>
                <a:sym typeface="Lato"/>
              </a:defRPr>
            </a:lvl9pPr>
          </a:lstStyle>
          <a:p>
            <a:endParaRPr/>
          </a:p>
        </p:txBody>
      </p:sp>
      <p:sp>
        <p:nvSpPr>
          <p:cNvPr id="8" name="Slide number"/>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4"/>
                </a:solidFill>
                <a:latin typeface="Roboto"/>
                <a:ea typeface="Roboto"/>
                <a:cs typeface="Roboto"/>
                <a:sym typeface="Roboto"/>
              </a:defRPr>
            </a:lvl1pPr>
            <a:lvl2pPr lvl="1" algn="r">
              <a:buNone/>
              <a:defRPr sz="1333">
                <a:solidFill>
                  <a:schemeClr val="accent4"/>
                </a:solidFill>
                <a:latin typeface="Roboto"/>
                <a:ea typeface="Roboto"/>
                <a:cs typeface="Roboto"/>
                <a:sym typeface="Roboto"/>
              </a:defRPr>
            </a:lvl2pPr>
            <a:lvl3pPr lvl="2" algn="r">
              <a:buNone/>
              <a:defRPr sz="1333">
                <a:solidFill>
                  <a:schemeClr val="accent4"/>
                </a:solidFill>
                <a:latin typeface="Roboto"/>
                <a:ea typeface="Roboto"/>
                <a:cs typeface="Roboto"/>
                <a:sym typeface="Roboto"/>
              </a:defRPr>
            </a:lvl3pPr>
            <a:lvl4pPr lvl="3" algn="r">
              <a:buNone/>
              <a:defRPr sz="1333">
                <a:solidFill>
                  <a:schemeClr val="accent4"/>
                </a:solidFill>
                <a:latin typeface="Roboto"/>
                <a:ea typeface="Roboto"/>
                <a:cs typeface="Roboto"/>
                <a:sym typeface="Roboto"/>
              </a:defRPr>
            </a:lvl4pPr>
            <a:lvl5pPr lvl="4" algn="r">
              <a:buNone/>
              <a:defRPr sz="1333">
                <a:solidFill>
                  <a:schemeClr val="accent4"/>
                </a:solidFill>
                <a:latin typeface="Roboto"/>
                <a:ea typeface="Roboto"/>
                <a:cs typeface="Roboto"/>
                <a:sym typeface="Roboto"/>
              </a:defRPr>
            </a:lvl5pPr>
            <a:lvl6pPr lvl="5" algn="r">
              <a:buNone/>
              <a:defRPr sz="1333">
                <a:solidFill>
                  <a:schemeClr val="accent4"/>
                </a:solidFill>
                <a:latin typeface="Roboto"/>
                <a:ea typeface="Roboto"/>
                <a:cs typeface="Roboto"/>
                <a:sym typeface="Roboto"/>
              </a:defRPr>
            </a:lvl6pPr>
            <a:lvl7pPr lvl="6" algn="r">
              <a:buNone/>
              <a:defRPr sz="1333">
                <a:solidFill>
                  <a:schemeClr val="accent4"/>
                </a:solidFill>
                <a:latin typeface="Roboto"/>
                <a:ea typeface="Roboto"/>
                <a:cs typeface="Roboto"/>
                <a:sym typeface="Roboto"/>
              </a:defRPr>
            </a:lvl7pPr>
            <a:lvl8pPr lvl="7" algn="r">
              <a:buNone/>
              <a:defRPr sz="1333">
                <a:solidFill>
                  <a:schemeClr val="accent4"/>
                </a:solidFill>
                <a:latin typeface="Roboto"/>
                <a:ea typeface="Roboto"/>
                <a:cs typeface="Roboto"/>
                <a:sym typeface="Roboto"/>
              </a:defRPr>
            </a:lvl8pPr>
            <a:lvl9pPr lvl="8" algn="r">
              <a:buNone/>
              <a:defRPr sz="1333">
                <a:solidFill>
                  <a:schemeClr val="accent4"/>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859776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hyperlink" Target="https://www.ctelearn.org/hq-cte/pd-map"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acteonline.org/professional-development/high-quality-cte-tools/" TargetMode="Externa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ctelearn.org/community-groups/"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0.jpeg"/><Relationship Id="rId5" Type="http://schemas.openxmlformats.org/officeDocument/2006/relationships/hyperlink" Target="https://www.acteonline.org/community-of-practice-groups/"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hyperlink" Target="mailto:abastoni@cast.org" TargetMode="External"/><Relationship Id="rId2" Type="http://schemas.openxmlformats.org/officeDocument/2006/relationships/slideLayout" Target="../slideLayouts/slideLayout20.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st.org/impact/universal-design-for-learning-udl" TargetMode="External"/><Relationship Id="rId2" Type="http://schemas.openxmlformats.org/officeDocument/2006/relationships/slideLayout" Target="../slideLayouts/slideLayout36.xml"/><Relationship Id="rId1" Type="http://schemas.openxmlformats.org/officeDocument/2006/relationships/tags" Target="../tags/tag27.xml"/><Relationship Id="rId5" Type="http://schemas.openxmlformats.org/officeDocument/2006/relationships/image" Target="../media/image32.jpeg"/><Relationship Id="rId4" Type="http://schemas.openxmlformats.org/officeDocument/2006/relationships/hyperlink" Target="http://udlguidelines.cast.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ast.org/our-work/projects/michigan-postsecondary-career-technical-education-cte" TargetMode="External"/><Relationship Id="rId2" Type="http://schemas.openxmlformats.org/officeDocument/2006/relationships/slideLayout" Target="../slideLayouts/slideLayout36.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6.xml"/><Relationship Id="rId1" Type="http://schemas.openxmlformats.org/officeDocument/2006/relationships/tags" Target="../tags/tag2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6.xml"/><Relationship Id="rId1" Type="http://schemas.openxmlformats.org/officeDocument/2006/relationships/tags" Target="../tags/tag39.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hyperlink" Target="https://www.cast.org/resources/whitepapers/understanding-professional-development-postsecondary-cte/" TargetMode="External"/><Relationship Id="rId2" Type="http://schemas.openxmlformats.org/officeDocument/2006/relationships/slideLayout" Target="../slideLayouts/slideLayout2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hyperlink" Target="https://vimeo.com/1060647394/fe0a08f9f8?share=copy"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pure.uva.nl/ws/files/9586246/Teacher_self_efficacy_and_its_effects_on_classroom_processes_student_academic_adjustment_and_teacher_well_being.pdf" TargetMode="External"/><Relationship Id="rId2" Type="http://schemas.openxmlformats.org/officeDocument/2006/relationships/slideLayout" Target="../slideLayouts/slideLayout36.xml"/><Relationship Id="rId1" Type="http://schemas.openxmlformats.org/officeDocument/2006/relationships/tags" Target="../tags/tag41.xml"/><Relationship Id="rId4" Type="http://schemas.openxmlformats.org/officeDocument/2006/relationships/hyperlink" Target="https://drive.google.com/file/d/1UtH4gu8af_a2kB7NK98v_IruHupWjQzM/view?usp=sharin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5.png"/><Relationship Id="rId2" Type="http://schemas.openxmlformats.org/officeDocument/2006/relationships/slideLayout" Target="../slideLayouts/slideLayout14.xml"/><Relationship Id="rId1" Type="http://schemas.openxmlformats.org/officeDocument/2006/relationships/tags" Target="../tags/tag4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6.xml"/><Relationship Id="rId7" Type="http://schemas.openxmlformats.org/officeDocument/2006/relationships/image" Target="../media/image49.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51.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7.png"/><Relationship Id="rId2" Type="http://schemas.openxmlformats.org/officeDocument/2006/relationships/slideLayout" Target="../slideLayouts/slideLayout18.xml"/><Relationship Id="rId1" Type="http://schemas.openxmlformats.org/officeDocument/2006/relationships/tags" Target="../tags/tag5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hyperlink" Target="mailto:roberts@mail.ctelearn.org" TargetMode="Externa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3.gif"/><Relationship Id="rId4" Type="http://schemas.openxmlformats.org/officeDocument/2006/relationships/diagramData" Target="../diagrams/data1.xm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gif"/><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2139745" y="2486661"/>
            <a:ext cx="7912510" cy="1470025"/>
          </a:xfrm>
        </p:spPr>
        <p:txBody>
          <a:bodyPr/>
          <a:lstStyle/>
          <a:p>
            <a:pPr algn="ctr">
              <a:spcBef>
                <a:spcPts val="600"/>
              </a:spcBef>
              <a:spcAft>
                <a:spcPts val="600"/>
              </a:spcAft>
            </a:pPr>
            <a:r>
              <a:rPr lang="en-US" sz="4000" b="1">
                <a:solidFill>
                  <a:schemeClr val="accent1">
                    <a:lumMod val="75000"/>
                  </a:schemeClr>
                </a:solidFill>
                <a:latin typeface="+mn-lt"/>
                <a:ea typeface="Helvetica Neue" panose="02000503000000020004" pitchFamily="2" charset="0"/>
                <a:cs typeface="Helvetica Neue" panose="02000503000000020004" pitchFamily="2" charset="0"/>
              </a:rPr>
              <a:t>ACTE CTE Learn Affiliates Conference</a:t>
            </a:r>
          </a:p>
        </p:txBody>
      </p:sp>
      <p:sp>
        <p:nvSpPr>
          <p:cNvPr id="4" name="Subtitle 3">
            <a:extLst>
              <a:ext uri="{FF2B5EF4-FFF2-40B4-BE49-F238E27FC236}">
                <a16:creationId xmlns:a16="http://schemas.microsoft.com/office/drawing/2014/main" id="{85EE7D6E-B4CD-43B6-B8F5-1EC9B245BA73}"/>
              </a:ext>
            </a:extLst>
          </p:cNvPr>
          <p:cNvSpPr>
            <a:spLocks noGrp="1"/>
          </p:cNvSpPr>
          <p:nvPr>
            <p:ph type="subTitle" idx="1"/>
          </p:nvPr>
        </p:nvSpPr>
        <p:spPr>
          <a:xfrm>
            <a:off x="1802989" y="4251961"/>
            <a:ext cx="8534400" cy="1752600"/>
          </a:xfrm>
        </p:spPr>
        <p:txBody>
          <a:bodyPr/>
          <a:lstStyle/>
          <a:p>
            <a:r>
              <a:rPr lang="en-US" sz="2800" b="1" i="1">
                <a:effectLst/>
                <a:latin typeface="Aptos" panose="020B0004020202020204" pitchFamily="34" charset="0"/>
                <a:ea typeface="Aptos" panose="020B0004020202020204" pitchFamily="34" charset="0"/>
                <a:cs typeface="Aptos" panose="020B0004020202020204" pitchFamily="34" charset="0"/>
              </a:rPr>
              <a:t>Tuesday, April 22, 1-2:30 pm ET</a:t>
            </a:r>
            <a:endParaRPr lang="en-US" sz="2800" i="1">
              <a:effectLst/>
              <a:latin typeface="Aptos" panose="020B0004020202020204" pitchFamily="34" charset="0"/>
              <a:ea typeface="Aptos" panose="020B0004020202020204" pitchFamily="34" charset="0"/>
              <a:cs typeface="Aptos" panose="020B0004020202020204" pitchFamily="34" charset="0"/>
            </a:endParaRPr>
          </a:p>
        </p:txBody>
      </p:sp>
      <p:pic>
        <p:nvPicPr>
          <p:cNvPr id="1026" name="Picture 2" descr="MaxKnowledge Logo">
            <a:extLst>
              <a:ext uri="{FF2B5EF4-FFF2-40B4-BE49-F238E27FC236}">
                <a16:creationId xmlns:a16="http://schemas.microsoft.com/office/drawing/2014/main" id="{10A59540-1F49-77AF-932E-3DDB4F1E7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10" y="1082798"/>
            <a:ext cx="4363475" cy="12421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FCE3A07A-6566-4E16-B9C1-C17E93CB9332}"/>
              </a:ext>
            </a:extLst>
          </p:cNvPr>
          <p:cNvPicPr>
            <a:picLocks noChangeAspect="1"/>
          </p:cNvPicPr>
          <p:nvPr/>
        </p:nvPicPr>
        <p:blipFill>
          <a:blip r:embed="rId4"/>
          <a:stretch>
            <a:fillRect/>
          </a:stretch>
        </p:blipFill>
        <p:spPr>
          <a:xfrm>
            <a:off x="703182" y="2514059"/>
            <a:ext cx="4777381" cy="166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9CBD46A-50A0-7A90-3368-817292EA6D87}"/>
              </a:ext>
            </a:extLst>
          </p:cNvPr>
          <p:cNvSpPr>
            <a:spLocks noGrp="1"/>
          </p:cNvSpPr>
          <p:nvPr>
            <p:ph idx="1"/>
          </p:nvPr>
        </p:nvSpPr>
        <p:spPr>
          <a:xfrm>
            <a:off x="5894962" y="1984443"/>
            <a:ext cx="5458838" cy="4192520"/>
          </a:xfrm>
        </p:spPr>
        <p:txBody>
          <a:bodyPr>
            <a:normAutofit/>
          </a:bodyPr>
          <a:lstStyle/>
          <a:p>
            <a:pPr marL="342900" indent="-342900">
              <a:buFont typeface="+mj-lt"/>
              <a:buAutoNum type="arabicPeriod"/>
            </a:pPr>
            <a:r>
              <a:rPr lang="en-US"/>
              <a:t>Website Presence</a:t>
            </a:r>
          </a:p>
          <a:p>
            <a:pPr marL="342900" indent="-342900">
              <a:buFont typeface="+mj-lt"/>
              <a:buAutoNum type="arabicPeriod"/>
            </a:pPr>
            <a:r>
              <a:rPr lang="en-US"/>
              <a:t>Newsletters</a:t>
            </a:r>
          </a:p>
          <a:p>
            <a:pPr marL="342900" indent="-342900">
              <a:buFont typeface="+mj-lt"/>
              <a:buAutoNum type="arabicPeriod"/>
            </a:pPr>
            <a:r>
              <a:rPr lang="en-US"/>
              <a:t>Flyers</a:t>
            </a:r>
          </a:p>
          <a:p>
            <a:pPr marL="342900" indent="-342900">
              <a:buFont typeface="+mj-lt"/>
              <a:buAutoNum type="arabicPeriod"/>
            </a:pPr>
            <a:r>
              <a:rPr lang="en-US"/>
              <a:t>Email Marketing</a:t>
            </a:r>
          </a:p>
          <a:p>
            <a:pPr marL="342900" indent="-342900">
              <a:buFont typeface="+mj-lt"/>
              <a:buAutoNum type="arabicPeriod"/>
            </a:pPr>
            <a:r>
              <a:rPr lang="en-US"/>
              <a:t>Webinars</a:t>
            </a:r>
          </a:p>
          <a:p>
            <a:endParaRPr lang="en-US"/>
          </a:p>
        </p:txBody>
      </p:sp>
    </p:spTree>
    <p:custDataLst>
      <p:tags r:id="rId1"/>
    </p:custDataLst>
    <p:extLst>
      <p:ext uri="{BB962C8B-B14F-4D97-AF65-F5344CB8AC3E}">
        <p14:creationId xmlns:p14="http://schemas.microsoft.com/office/powerpoint/2010/main" val="2416644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B490-5611-F99E-F486-8C1024AAE619}"/>
              </a:ext>
            </a:extLst>
          </p:cNvPr>
          <p:cNvSpPr>
            <a:spLocks noGrp="1"/>
          </p:cNvSpPr>
          <p:nvPr>
            <p:ph type="title"/>
          </p:nvPr>
        </p:nvSpPr>
        <p:spPr>
          <a:xfrm>
            <a:off x="5894962" y="5810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Website Presence</a:t>
            </a:r>
          </a:p>
        </p:txBody>
      </p:sp>
      <p:pic>
        <p:nvPicPr>
          <p:cNvPr id="5" name="Picture 4">
            <a:extLst>
              <a:ext uri="{FF2B5EF4-FFF2-40B4-BE49-F238E27FC236}">
                <a16:creationId xmlns:a16="http://schemas.microsoft.com/office/drawing/2014/main" id="{CCC6E221-25EE-90F6-B25A-D18202B671B6}"/>
              </a:ext>
            </a:extLst>
          </p:cNvPr>
          <p:cNvPicPr>
            <a:picLocks noChangeAspect="1"/>
          </p:cNvPicPr>
          <p:nvPr/>
        </p:nvPicPr>
        <p:blipFill>
          <a:blip r:embed="rId4"/>
          <a:srcRect r="-2" b="6867"/>
          <a:stretch/>
        </p:blipFill>
        <p:spPr>
          <a:xfrm>
            <a:off x="703182" y="1044784"/>
            <a:ext cx="4777381" cy="459868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76AD32D2-F9CA-2B91-F7BF-BAF762A17D6E}"/>
              </a:ext>
            </a:extLst>
          </p:cNvPr>
          <p:cNvSpPr txBox="1"/>
          <p:nvPr/>
        </p:nvSpPr>
        <p:spPr>
          <a:xfrm>
            <a:off x="5894962" y="1558774"/>
            <a:ext cx="5458838" cy="419252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a:t>Navigation</a:t>
            </a:r>
          </a:p>
          <a:p>
            <a:pPr marL="285750" indent="-228600">
              <a:lnSpc>
                <a:spcPct val="90000"/>
              </a:lnSpc>
              <a:spcAft>
                <a:spcPts val="600"/>
              </a:spcAft>
              <a:buFont typeface="Arial" panose="020B0604020202020204" pitchFamily="34" charset="0"/>
              <a:buChar char="•"/>
            </a:pPr>
            <a:r>
              <a:rPr lang="en-US"/>
              <a:t>Dedicated Space</a:t>
            </a:r>
          </a:p>
          <a:p>
            <a:pPr marL="285750" indent="-228600">
              <a:lnSpc>
                <a:spcPct val="90000"/>
              </a:lnSpc>
              <a:spcAft>
                <a:spcPts val="600"/>
              </a:spcAft>
              <a:buFont typeface="Arial" panose="020B0604020202020204" pitchFamily="34" charset="0"/>
              <a:buChar char="•"/>
            </a:pPr>
            <a:r>
              <a:rPr lang="en-US"/>
              <a:t>Link to your Online Learning Site</a:t>
            </a:r>
          </a:p>
        </p:txBody>
      </p:sp>
      <p:pic>
        <p:nvPicPr>
          <p:cNvPr id="9" name="Picture 8">
            <a:extLst>
              <a:ext uri="{FF2B5EF4-FFF2-40B4-BE49-F238E27FC236}">
                <a16:creationId xmlns:a16="http://schemas.microsoft.com/office/drawing/2014/main" id="{62CB10F6-3437-B438-443A-48218194EFA6}"/>
              </a:ext>
            </a:extLst>
          </p:cNvPr>
          <p:cNvPicPr>
            <a:picLocks noChangeAspect="1"/>
          </p:cNvPicPr>
          <p:nvPr/>
        </p:nvPicPr>
        <p:blipFill>
          <a:blip r:embed="rId5"/>
          <a:srcRect l="-7716" t="-4310" r="429" b="2877"/>
          <a:stretch/>
        </p:blipFill>
        <p:spPr>
          <a:xfrm>
            <a:off x="8036560" y="2606240"/>
            <a:ext cx="3891280" cy="35487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20008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EE737-616D-B14C-1179-F4E21FDBD134}"/>
              </a:ext>
            </a:extLst>
          </p:cNvPr>
          <p:cNvSpPr>
            <a:spLocks noGrp="1"/>
          </p:cNvSpPr>
          <p:nvPr>
            <p:ph type="title"/>
          </p:nvPr>
        </p:nvSpPr>
        <p:spPr>
          <a:xfrm>
            <a:off x="5894962" y="550613"/>
            <a:ext cx="5458838" cy="1325563"/>
          </a:xfrm>
        </p:spPr>
        <p:txBody>
          <a:bodyPr>
            <a:normAutofit/>
          </a:bodyPr>
          <a:lstStyle/>
          <a:p>
            <a:r>
              <a:rPr lang="en-US"/>
              <a:t>Newsletters</a:t>
            </a:r>
          </a:p>
        </p:txBody>
      </p:sp>
      <p:pic>
        <p:nvPicPr>
          <p:cNvPr id="5" name="Picture 4">
            <a:extLst>
              <a:ext uri="{FF2B5EF4-FFF2-40B4-BE49-F238E27FC236}">
                <a16:creationId xmlns:a16="http://schemas.microsoft.com/office/drawing/2014/main" id="{4381DBB7-553E-AC87-516C-FE0817259E1B}"/>
              </a:ext>
            </a:extLst>
          </p:cNvPr>
          <p:cNvPicPr>
            <a:picLocks noChangeAspect="1"/>
          </p:cNvPicPr>
          <p:nvPr/>
        </p:nvPicPr>
        <p:blipFill>
          <a:blip r:embed="rId4"/>
          <a:stretch>
            <a:fillRect/>
          </a:stretch>
        </p:blipFill>
        <p:spPr>
          <a:xfrm>
            <a:off x="703182" y="2054236"/>
            <a:ext cx="4777381" cy="257978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BAA99CCF-725F-DB7E-9EA3-CC2469B04C02}"/>
              </a:ext>
            </a:extLst>
          </p:cNvPr>
          <p:cNvSpPr>
            <a:spLocks noGrp="1"/>
          </p:cNvSpPr>
          <p:nvPr>
            <p:ph idx="1"/>
          </p:nvPr>
        </p:nvSpPr>
        <p:spPr>
          <a:xfrm>
            <a:off x="5894962" y="1984443"/>
            <a:ext cx="5458838" cy="4192520"/>
          </a:xfrm>
        </p:spPr>
        <p:txBody>
          <a:bodyPr>
            <a:normAutofit/>
          </a:bodyPr>
          <a:lstStyle/>
          <a:p>
            <a:r>
              <a:rPr lang="en-US"/>
              <a:t>New Course Promotions</a:t>
            </a:r>
          </a:p>
          <a:p>
            <a:r>
              <a:rPr lang="en-US"/>
              <a:t>Special Offers</a:t>
            </a:r>
          </a:p>
          <a:p>
            <a:r>
              <a:rPr lang="en-US"/>
              <a:t>Updates to your Site</a:t>
            </a:r>
          </a:p>
        </p:txBody>
      </p:sp>
    </p:spTree>
    <p:custDataLst>
      <p:tags r:id="rId1"/>
    </p:custDataLst>
    <p:extLst>
      <p:ext uri="{BB962C8B-B14F-4D97-AF65-F5344CB8AC3E}">
        <p14:creationId xmlns:p14="http://schemas.microsoft.com/office/powerpoint/2010/main" val="369322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D5955-CD58-6794-8863-FC0A2DCB87A3}"/>
              </a:ext>
            </a:extLst>
          </p:cNvPr>
          <p:cNvPicPr>
            <a:picLocks noChangeAspect="1"/>
          </p:cNvPicPr>
          <p:nvPr/>
        </p:nvPicPr>
        <p:blipFill>
          <a:blip r:embed="rId4"/>
          <a:stretch>
            <a:fillRect/>
          </a:stretch>
        </p:blipFill>
        <p:spPr>
          <a:xfrm>
            <a:off x="243839" y="962476"/>
            <a:ext cx="4106731" cy="5306244"/>
          </a:xfrm>
          <a:prstGeom prst="rect">
            <a:avLst/>
          </a:prstGeom>
        </p:spPr>
      </p:pic>
      <p:pic>
        <p:nvPicPr>
          <p:cNvPr id="7" name="Picture 6">
            <a:extLst>
              <a:ext uri="{FF2B5EF4-FFF2-40B4-BE49-F238E27FC236}">
                <a16:creationId xmlns:a16="http://schemas.microsoft.com/office/drawing/2014/main" id="{33586BD1-8904-DDE6-09ED-22E5E0F3BC66}"/>
              </a:ext>
            </a:extLst>
          </p:cNvPr>
          <p:cNvPicPr>
            <a:picLocks noChangeAspect="1"/>
          </p:cNvPicPr>
          <p:nvPr/>
        </p:nvPicPr>
        <p:blipFill>
          <a:blip r:embed="rId5"/>
          <a:stretch>
            <a:fillRect/>
          </a:stretch>
        </p:blipFill>
        <p:spPr>
          <a:xfrm>
            <a:off x="4350570" y="1116238"/>
            <a:ext cx="3862844" cy="4998720"/>
          </a:xfrm>
          <a:prstGeom prst="rect">
            <a:avLst/>
          </a:prstGeom>
        </p:spPr>
      </p:pic>
      <p:pic>
        <p:nvPicPr>
          <p:cNvPr id="9" name="Picture 8">
            <a:extLst>
              <a:ext uri="{FF2B5EF4-FFF2-40B4-BE49-F238E27FC236}">
                <a16:creationId xmlns:a16="http://schemas.microsoft.com/office/drawing/2014/main" id="{526288D7-1A12-14C1-178D-52F814ACBA4A}"/>
              </a:ext>
            </a:extLst>
          </p:cNvPr>
          <p:cNvPicPr>
            <a:picLocks noChangeAspect="1"/>
          </p:cNvPicPr>
          <p:nvPr/>
        </p:nvPicPr>
        <p:blipFill>
          <a:blip r:embed="rId6"/>
          <a:stretch>
            <a:fillRect/>
          </a:stretch>
        </p:blipFill>
        <p:spPr>
          <a:xfrm>
            <a:off x="8185013" y="962476"/>
            <a:ext cx="4006987" cy="5152482"/>
          </a:xfrm>
          <a:prstGeom prst="rect">
            <a:avLst/>
          </a:prstGeom>
        </p:spPr>
      </p:pic>
    </p:spTree>
    <p:custDataLst>
      <p:tags r:id="rId1"/>
    </p:custDataLst>
    <p:extLst>
      <p:ext uri="{BB962C8B-B14F-4D97-AF65-F5344CB8AC3E}">
        <p14:creationId xmlns:p14="http://schemas.microsoft.com/office/powerpoint/2010/main" val="208491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FBBA-6557-271B-C9D0-CC60DCAA47B8}"/>
              </a:ext>
            </a:extLst>
          </p:cNvPr>
          <p:cNvSpPr>
            <a:spLocks noGrp="1"/>
          </p:cNvSpPr>
          <p:nvPr>
            <p:ph type="title"/>
          </p:nvPr>
        </p:nvSpPr>
        <p:spPr>
          <a:xfrm>
            <a:off x="838201" y="570933"/>
            <a:ext cx="5257800" cy="1325563"/>
          </a:xfrm>
        </p:spPr>
        <p:txBody>
          <a:bodyPr>
            <a:normAutofit/>
          </a:bodyPr>
          <a:lstStyle/>
          <a:p>
            <a:r>
              <a:rPr lang="en-US"/>
              <a:t>Flyers</a:t>
            </a:r>
          </a:p>
        </p:txBody>
      </p:sp>
      <p:sp>
        <p:nvSpPr>
          <p:cNvPr id="3" name="Content Placeholder 2">
            <a:extLst>
              <a:ext uri="{FF2B5EF4-FFF2-40B4-BE49-F238E27FC236}">
                <a16:creationId xmlns:a16="http://schemas.microsoft.com/office/drawing/2014/main" id="{233DF271-7B1D-7198-3615-1DA3F9A69B7F}"/>
              </a:ext>
            </a:extLst>
          </p:cNvPr>
          <p:cNvSpPr>
            <a:spLocks noGrp="1"/>
          </p:cNvSpPr>
          <p:nvPr>
            <p:ph idx="1"/>
          </p:nvPr>
        </p:nvSpPr>
        <p:spPr>
          <a:xfrm>
            <a:off x="838201" y="1984443"/>
            <a:ext cx="5257800" cy="4192520"/>
          </a:xfrm>
        </p:spPr>
        <p:txBody>
          <a:bodyPr>
            <a:normAutofit/>
          </a:bodyPr>
          <a:lstStyle/>
          <a:p>
            <a:r>
              <a:rPr lang="en-US"/>
              <a:t>Digital Flyer</a:t>
            </a:r>
          </a:p>
          <a:p>
            <a:r>
              <a:rPr lang="en-US"/>
              <a:t>Printed Flyer</a:t>
            </a:r>
          </a:p>
          <a:p>
            <a:r>
              <a:rPr lang="en-US"/>
              <a:t>Sponsored Prints</a:t>
            </a:r>
          </a:p>
          <a:p>
            <a:r>
              <a:rPr lang="en-US"/>
              <a:t>Distribute in Meetings</a:t>
            </a:r>
          </a:p>
        </p:txBody>
      </p:sp>
      <p:pic>
        <p:nvPicPr>
          <p:cNvPr id="5" name="Picture 4">
            <a:extLst>
              <a:ext uri="{FF2B5EF4-FFF2-40B4-BE49-F238E27FC236}">
                <a16:creationId xmlns:a16="http://schemas.microsoft.com/office/drawing/2014/main" id="{1FBB743C-3BC4-222E-951C-A576D9EAF9BA}"/>
              </a:ext>
            </a:extLst>
          </p:cNvPr>
          <p:cNvPicPr>
            <a:picLocks noChangeAspect="1"/>
          </p:cNvPicPr>
          <p:nvPr/>
        </p:nvPicPr>
        <p:blipFill>
          <a:blip r:embed="rId4"/>
          <a:stretch>
            <a:fillRect/>
          </a:stretch>
        </p:blipFill>
        <p:spPr>
          <a:xfrm>
            <a:off x="6735720" y="520749"/>
            <a:ext cx="4388047"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custDataLst>
      <p:tags r:id="rId1"/>
    </p:custDataLst>
    <p:extLst>
      <p:ext uri="{BB962C8B-B14F-4D97-AF65-F5344CB8AC3E}">
        <p14:creationId xmlns:p14="http://schemas.microsoft.com/office/powerpoint/2010/main" val="265641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4E22-0292-3686-2AF3-EF33E97E7A3D}"/>
              </a:ext>
            </a:extLst>
          </p:cNvPr>
          <p:cNvSpPr>
            <a:spLocks noGrp="1"/>
          </p:cNvSpPr>
          <p:nvPr>
            <p:ph type="title"/>
          </p:nvPr>
        </p:nvSpPr>
        <p:spPr>
          <a:xfrm>
            <a:off x="5905122" y="652213"/>
            <a:ext cx="5458838" cy="1325563"/>
          </a:xfrm>
        </p:spPr>
        <p:txBody>
          <a:bodyPr>
            <a:normAutofit/>
          </a:bodyPr>
          <a:lstStyle/>
          <a:p>
            <a:r>
              <a:rPr lang="en-US"/>
              <a:t>Email Marketing</a:t>
            </a:r>
          </a:p>
        </p:txBody>
      </p:sp>
      <p:pic>
        <p:nvPicPr>
          <p:cNvPr id="7" name="Picture 6">
            <a:extLst>
              <a:ext uri="{FF2B5EF4-FFF2-40B4-BE49-F238E27FC236}">
                <a16:creationId xmlns:a16="http://schemas.microsoft.com/office/drawing/2014/main" id="{51124B81-5545-C653-0FD8-26C5C9EA85B2}"/>
              </a:ext>
            </a:extLst>
          </p:cNvPr>
          <p:cNvPicPr>
            <a:picLocks noChangeAspect="1"/>
          </p:cNvPicPr>
          <p:nvPr/>
        </p:nvPicPr>
        <p:blipFill>
          <a:blip r:embed="rId4"/>
          <a:stretch>
            <a:fillRect/>
          </a:stretch>
        </p:blipFill>
        <p:spPr>
          <a:xfrm>
            <a:off x="2366606" y="511293"/>
            <a:ext cx="3441893"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5270FF8B-5377-D8C9-13AB-2583DC04ADF2}"/>
              </a:ext>
            </a:extLst>
          </p:cNvPr>
          <p:cNvSpPr>
            <a:spLocks noGrp="1"/>
          </p:cNvSpPr>
          <p:nvPr>
            <p:ph idx="1"/>
          </p:nvPr>
        </p:nvSpPr>
        <p:spPr>
          <a:xfrm>
            <a:off x="5894962" y="1984443"/>
            <a:ext cx="5458838" cy="4192520"/>
          </a:xfrm>
        </p:spPr>
        <p:txBody>
          <a:bodyPr>
            <a:normAutofit fontScale="85000" lnSpcReduction="20000"/>
          </a:bodyPr>
          <a:lstStyle/>
          <a:p>
            <a:r>
              <a:rPr lang="en-US"/>
              <a:t>MaxKnowledge streamlines the email marketing process for you.</a:t>
            </a:r>
          </a:p>
          <a:p>
            <a:r>
              <a:rPr lang="en-US"/>
              <a:t>Utilizes Constant Contact to manage email distribution to your mailing list on behalf of your Online Learning Center.</a:t>
            </a:r>
          </a:p>
          <a:p>
            <a:r>
              <a:rPr lang="en-US"/>
              <a:t>Sends a monthly email for your review, approval, and preferred sending dates.</a:t>
            </a:r>
          </a:p>
          <a:p>
            <a:r>
              <a:rPr lang="en-US"/>
              <a:t>Schedules the email after receiving your approval and date selection.</a:t>
            </a:r>
          </a:p>
          <a:p>
            <a:endParaRPr lang="en-US"/>
          </a:p>
        </p:txBody>
      </p:sp>
    </p:spTree>
    <p:custDataLst>
      <p:tags r:id="rId1"/>
    </p:custDataLst>
    <p:extLst>
      <p:ext uri="{BB962C8B-B14F-4D97-AF65-F5344CB8AC3E}">
        <p14:creationId xmlns:p14="http://schemas.microsoft.com/office/powerpoint/2010/main" val="374031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line PD features innovative programming &amp; practices">
            <a:extLst>
              <a:ext uri="{FF2B5EF4-FFF2-40B4-BE49-F238E27FC236}">
                <a16:creationId xmlns:a16="http://schemas.microsoft.com/office/drawing/2014/main" id="{3EA22324-B438-E518-F75B-C6F18CCC0A4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6407" y="1675690"/>
            <a:ext cx="3506620" cy="35066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91F353-76A6-6D90-385C-ABBDBF2F50F5}"/>
              </a:ext>
            </a:extLst>
          </p:cNvPr>
          <p:cNvSpPr>
            <a:spLocks noGrp="1"/>
          </p:cNvSpPr>
          <p:nvPr>
            <p:ph type="title"/>
          </p:nvPr>
        </p:nvSpPr>
        <p:spPr>
          <a:xfrm>
            <a:off x="838201" y="591253"/>
            <a:ext cx="5257800" cy="1325563"/>
          </a:xfrm>
        </p:spPr>
        <p:txBody>
          <a:bodyPr>
            <a:normAutofit/>
          </a:bodyPr>
          <a:lstStyle/>
          <a:p>
            <a:r>
              <a:rPr lang="en-US"/>
              <a:t>Webinars</a:t>
            </a:r>
          </a:p>
        </p:txBody>
      </p:sp>
      <p:sp>
        <p:nvSpPr>
          <p:cNvPr id="3" name="Content Placeholder 2">
            <a:extLst>
              <a:ext uri="{FF2B5EF4-FFF2-40B4-BE49-F238E27FC236}">
                <a16:creationId xmlns:a16="http://schemas.microsoft.com/office/drawing/2014/main" id="{14DF1D6E-D6AA-6449-71F6-B4B35CB34BE2}"/>
              </a:ext>
            </a:extLst>
          </p:cNvPr>
          <p:cNvSpPr>
            <a:spLocks noGrp="1"/>
          </p:cNvSpPr>
          <p:nvPr>
            <p:ph idx="1"/>
          </p:nvPr>
        </p:nvSpPr>
        <p:spPr>
          <a:xfrm>
            <a:off x="838201" y="1984443"/>
            <a:ext cx="5257800" cy="4192520"/>
          </a:xfrm>
        </p:spPr>
        <p:txBody>
          <a:bodyPr>
            <a:normAutofit fontScale="92500" lnSpcReduction="10000"/>
          </a:bodyPr>
          <a:lstStyle/>
          <a:p>
            <a:r>
              <a:rPr lang="en-US"/>
              <a:t>Conduct webinars focusing on topics covered in CTE Learn courses. Motivate participants to complete the course beforehand to facilitate discussions on best practices and peer collaboration.</a:t>
            </a:r>
          </a:p>
          <a:p>
            <a:r>
              <a:rPr lang="en-US"/>
              <a:t>Post these webinars directly on your state portal.</a:t>
            </a:r>
          </a:p>
        </p:txBody>
      </p:sp>
    </p:spTree>
    <p:custDataLst>
      <p:tags r:id="rId1"/>
    </p:custDataLst>
    <p:extLst>
      <p:ext uri="{BB962C8B-B14F-4D97-AF65-F5344CB8AC3E}">
        <p14:creationId xmlns:p14="http://schemas.microsoft.com/office/powerpoint/2010/main" val="75637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BE955-6AF2-7959-14AF-E45DCBFAE4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546AE0-8D69-6499-D576-B246A5D59F8D}"/>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20000"/>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Michelle Conrad</a:t>
            </a:r>
          </a:p>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Associate professor &amp; </a:t>
            </a:r>
            <a:r>
              <a:rPr lang="en-US" sz="4000" b="1" kern="1200" cap="all" err="1">
                <a:solidFill>
                  <a:srgbClr val="000000"/>
                </a:solidFill>
                <a:latin typeface="Frutiger LT Std 65 Bold"/>
                <a:ea typeface="ＭＳ Ｐゴシック" pitchFamily="5" charset="-128"/>
                <a:cs typeface="Frutiger LT Std 65 Bold"/>
              </a:rPr>
              <a:t>ct</a:t>
            </a:r>
            <a:r>
              <a:rPr lang="en-US" sz="4000" b="1" cap="all" err="1">
                <a:solidFill>
                  <a:srgbClr val="000000"/>
                </a:solidFill>
                <a:latin typeface="Frutiger LT Std 65 Bold"/>
                <a:ea typeface="ＭＳ Ｐゴシック" pitchFamily="5" charset="-128"/>
                <a:cs typeface="Frutiger LT Std 65 Bold"/>
              </a:rPr>
              <a:t>e</a:t>
            </a:r>
            <a:r>
              <a:rPr lang="en-US" sz="4000" b="1" cap="all">
                <a:solidFill>
                  <a:srgbClr val="000000"/>
                </a:solidFill>
                <a:latin typeface="Frutiger LT Std 65 Bold"/>
                <a:ea typeface="ＭＳ Ｐゴシック" pitchFamily="5" charset="-128"/>
                <a:cs typeface="Frutiger LT Std 65 Bold"/>
              </a:rPr>
              <a:t> graduate program coordinator, university of central Missouri</a:t>
            </a:r>
            <a:endParaRPr lang="en-US" sz="4000" b="1" kern="1200" cap="all">
              <a:solidFill>
                <a:srgbClr val="000000"/>
              </a:solidFill>
              <a:latin typeface="Frutiger LT Std 65 Bold"/>
              <a:ea typeface="ＭＳ Ｐゴシック" pitchFamily="5" charset="-128"/>
              <a:cs typeface="Frutiger LT Std 65 Bold"/>
            </a:endParaRPr>
          </a:p>
        </p:txBody>
      </p:sp>
      <p:sp>
        <p:nvSpPr>
          <p:cNvPr id="3" name="TextBox 2">
            <a:extLst>
              <a:ext uri="{FF2B5EF4-FFF2-40B4-BE49-F238E27FC236}">
                <a16:creationId xmlns:a16="http://schemas.microsoft.com/office/drawing/2014/main" id="{5CB518A4-1A1D-EEBE-000B-40C2628F1526}"/>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ACTE’S High-Quality CTE Course Series</a:t>
            </a:r>
          </a:p>
        </p:txBody>
      </p:sp>
    </p:spTree>
    <p:custDataLst>
      <p:tags r:id="rId1"/>
    </p:custDataLst>
    <p:extLst>
      <p:ext uri="{BB962C8B-B14F-4D97-AF65-F5344CB8AC3E}">
        <p14:creationId xmlns:p14="http://schemas.microsoft.com/office/powerpoint/2010/main" val="344118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C902-7607-7636-E123-CBAD08589D41}"/>
              </a:ext>
            </a:extLst>
          </p:cNvPr>
          <p:cNvSpPr>
            <a:spLocks noGrp="1"/>
          </p:cNvSpPr>
          <p:nvPr>
            <p:ph type="title"/>
          </p:nvPr>
        </p:nvSpPr>
        <p:spPr>
          <a:xfrm>
            <a:off x="572493" y="329979"/>
            <a:ext cx="11018520" cy="1434415"/>
          </a:xfrm>
        </p:spPr>
        <p:txBody>
          <a:bodyPr anchor="b">
            <a:normAutofit/>
          </a:bodyPr>
          <a:lstStyle/>
          <a:p>
            <a:r>
              <a:rPr lang="en-US" sz="5400"/>
              <a:t>High-Quality Courses</a:t>
            </a:r>
          </a:p>
        </p:txBody>
      </p:sp>
      <p:sp>
        <p:nvSpPr>
          <p:cNvPr id="8" name="Content Placeholder 7">
            <a:extLst>
              <a:ext uri="{FF2B5EF4-FFF2-40B4-BE49-F238E27FC236}">
                <a16:creationId xmlns:a16="http://schemas.microsoft.com/office/drawing/2014/main" id="{A5DB9E97-CA4A-4F4A-03C5-2250554C280D}"/>
              </a:ext>
            </a:extLst>
          </p:cNvPr>
          <p:cNvSpPr>
            <a:spLocks noGrp="1"/>
          </p:cNvSpPr>
          <p:nvPr>
            <p:ph idx="1"/>
          </p:nvPr>
        </p:nvSpPr>
        <p:spPr>
          <a:xfrm>
            <a:off x="572493" y="2071316"/>
            <a:ext cx="6713552" cy="4350524"/>
          </a:xfrm>
        </p:spPr>
        <p:txBody>
          <a:bodyPr anchor="t">
            <a:normAutofit fontScale="92500" lnSpcReduction="10000"/>
          </a:bodyPr>
          <a:lstStyle/>
          <a:p>
            <a:pPr marL="457200" indent="-457200">
              <a:buFont typeface="+mj-lt"/>
              <a:buAutoNum type="arabicPeriod"/>
            </a:pPr>
            <a:r>
              <a:rPr lang="en-US" sz="2200"/>
              <a:t>Standards-aligned and integrated curriculum </a:t>
            </a:r>
          </a:p>
          <a:p>
            <a:pPr marL="457200" indent="-457200">
              <a:buFont typeface="+mj-lt"/>
              <a:buAutoNum type="arabicPeriod"/>
            </a:pPr>
            <a:r>
              <a:rPr lang="en-US" sz="2200"/>
              <a:t>Sequencing and articulation</a:t>
            </a:r>
          </a:p>
          <a:p>
            <a:pPr marL="457200" indent="-457200">
              <a:buFont typeface="+mj-lt"/>
              <a:buAutoNum type="arabicPeriod"/>
            </a:pPr>
            <a:r>
              <a:rPr lang="en-US" sz="2200"/>
              <a:t>Student assessment</a:t>
            </a:r>
          </a:p>
          <a:p>
            <a:pPr marL="457200" indent="-457200">
              <a:buFont typeface="+mj-lt"/>
              <a:buAutoNum type="arabicPeriod"/>
            </a:pPr>
            <a:r>
              <a:rPr lang="en-US" sz="2200"/>
              <a:t>Prepared and effective program staff</a:t>
            </a:r>
          </a:p>
          <a:p>
            <a:pPr marL="457200" indent="-457200">
              <a:buFont typeface="+mj-lt"/>
              <a:buAutoNum type="arabicPeriod"/>
            </a:pPr>
            <a:r>
              <a:rPr lang="en-US" sz="2200"/>
              <a:t>Engaging instruction</a:t>
            </a:r>
          </a:p>
          <a:p>
            <a:pPr marL="457200" indent="-457200">
              <a:buFont typeface="+mj-lt"/>
              <a:buAutoNum type="arabicPeriod"/>
            </a:pPr>
            <a:r>
              <a:rPr lang="en-US" sz="2200"/>
              <a:t>Access and supports</a:t>
            </a:r>
          </a:p>
          <a:p>
            <a:pPr marL="457200" indent="-457200">
              <a:buFont typeface="+mj-lt"/>
              <a:buAutoNum type="arabicPeriod"/>
            </a:pPr>
            <a:r>
              <a:rPr lang="en-US" sz="2200"/>
              <a:t>Facilities, equipment, technology, and materials</a:t>
            </a:r>
          </a:p>
          <a:p>
            <a:pPr marL="457200" indent="-457200">
              <a:buFont typeface="+mj-lt"/>
              <a:buAutoNum type="arabicPeriod"/>
            </a:pPr>
            <a:r>
              <a:rPr lang="en-US" sz="2200"/>
              <a:t>Business and community partnerships</a:t>
            </a:r>
          </a:p>
          <a:p>
            <a:pPr marL="457200" indent="-457200">
              <a:buFont typeface="+mj-lt"/>
              <a:buAutoNum type="arabicPeriod"/>
            </a:pPr>
            <a:r>
              <a:rPr lang="en-US" sz="2200"/>
              <a:t>Student career development</a:t>
            </a:r>
          </a:p>
          <a:p>
            <a:pPr marL="457200" indent="-457200">
              <a:buFont typeface="+mj-lt"/>
              <a:buAutoNum type="arabicPeriod"/>
            </a:pPr>
            <a:r>
              <a:rPr lang="en-US" sz="2200"/>
              <a:t>Career and technical student organizations</a:t>
            </a:r>
          </a:p>
          <a:p>
            <a:pPr marL="457200" indent="-457200">
              <a:buFont typeface="+mj-lt"/>
              <a:buAutoNum type="arabicPeriod"/>
            </a:pPr>
            <a:r>
              <a:rPr lang="en-US" sz="2200"/>
              <a:t>Work-based learning</a:t>
            </a:r>
          </a:p>
          <a:p>
            <a:pPr marL="457200" indent="-457200">
              <a:buFont typeface="+mj-lt"/>
              <a:buAutoNum type="arabicPeriod"/>
            </a:pPr>
            <a:r>
              <a:rPr lang="en-US" sz="2200"/>
              <a:t>Data and program improvement</a:t>
            </a:r>
          </a:p>
        </p:txBody>
      </p:sp>
      <p:pic>
        <p:nvPicPr>
          <p:cNvPr id="4" name="Google Shape;62;p14" descr="A blue and yellow logo&#10;&#10;AI-generated content may be incorrect.">
            <a:extLst>
              <a:ext uri="{FF2B5EF4-FFF2-40B4-BE49-F238E27FC236}">
                <a16:creationId xmlns:a16="http://schemas.microsoft.com/office/drawing/2014/main" id="{D4774D2D-3B00-FF52-F7AE-041CCDF5AC80}"/>
              </a:ext>
            </a:extLst>
          </p:cNvPr>
          <p:cNvPicPr preferRelativeResize="0">
            <a:picLocks/>
          </p:cNvPicPr>
          <p:nvPr/>
        </p:nvPicPr>
        <p:blipFill>
          <a:blip r:embed="rId3"/>
          <a:srcRect l="2642" r="4303" b="-3"/>
          <a:stretch/>
        </p:blipFill>
        <p:spPr>
          <a:xfrm>
            <a:off x="7767482" y="2020253"/>
            <a:ext cx="3134301" cy="3228028"/>
          </a:xfrm>
          <a:prstGeom prst="rect">
            <a:avLst/>
          </a:prstGeom>
          <a:noFill/>
        </p:spPr>
      </p:pic>
      <p:sp>
        <p:nvSpPr>
          <p:cNvPr id="6" name="TextBox 5">
            <a:extLst>
              <a:ext uri="{FF2B5EF4-FFF2-40B4-BE49-F238E27FC236}">
                <a16:creationId xmlns:a16="http://schemas.microsoft.com/office/drawing/2014/main" id="{F71371A4-771E-0253-D7AC-B4D56BAE312F}"/>
              </a:ext>
            </a:extLst>
          </p:cNvPr>
          <p:cNvSpPr txBox="1"/>
          <p:nvPr/>
        </p:nvSpPr>
        <p:spPr>
          <a:xfrm>
            <a:off x="7267009" y="5761950"/>
            <a:ext cx="4324004" cy="369332"/>
          </a:xfrm>
          <a:prstGeom prst="rect">
            <a:avLst/>
          </a:prstGeom>
          <a:noFill/>
        </p:spPr>
        <p:txBody>
          <a:bodyPr wrap="square" rtlCol="0">
            <a:spAutoFit/>
          </a:bodyPr>
          <a:lstStyle/>
          <a:p>
            <a:r>
              <a:rPr lang="en-US">
                <a:hlinkClick r:id="rId4"/>
              </a:rPr>
              <a:t>https://www.ctelearn.org/hq-cte/pd-map</a:t>
            </a:r>
            <a:r>
              <a:rPr lang="en-US"/>
              <a:t> </a:t>
            </a:r>
          </a:p>
        </p:txBody>
      </p:sp>
    </p:spTree>
    <p:custDataLst>
      <p:tags r:id="rId1"/>
    </p:custDataLst>
    <p:extLst>
      <p:ext uri="{BB962C8B-B14F-4D97-AF65-F5344CB8AC3E}">
        <p14:creationId xmlns:p14="http://schemas.microsoft.com/office/powerpoint/2010/main" val="537226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49DA6-0796-1066-3BCA-DB1815AF4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FD6DD-B499-F1BD-6555-797790BA8861}"/>
              </a:ext>
            </a:extLst>
          </p:cNvPr>
          <p:cNvSpPr>
            <a:spLocks noGrp="1"/>
          </p:cNvSpPr>
          <p:nvPr>
            <p:ph type="title"/>
          </p:nvPr>
        </p:nvSpPr>
        <p:spPr>
          <a:xfrm>
            <a:off x="630936" y="1340560"/>
            <a:ext cx="3429000" cy="1719072"/>
          </a:xfrm>
        </p:spPr>
        <p:txBody>
          <a:bodyPr anchor="b">
            <a:normAutofit fontScale="90000"/>
          </a:bodyPr>
          <a:lstStyle/>
          <a:p>
            <a:r>
              <a:rPr lang="en-US" sz="5000"/>
              <a:t>ACTE High-Quality Framework</a:t>
            </a:r>
          </a:p>
        </p:txBody>
      </p:sp>
      <p:sp>
        <p:nvSpPr>
          <p:cNvPr id="9" name="Content Placeholder 8">
            <a:extLst>
              <a:ext uri="{FF2B5EF4-FFF2-40B4-BE49-F238E27FC236}">
                <a16:creationId xmlns:a16="http://schemas.microsoft.com/office/drawing/2014/main" id="{A443606C-F615-B55A-294E-F1AF39366873}"/>
              </a:ext>
            </a:extLst>
          </p:cNvPr>
          <p:cNvSpPr>
            <a:spLocks noGrp="1"/>
          </p:cNvSpPr>
          <p:nvPr>
            <p:ph idx="1"/>
          </p:nvPr>
        </p:nvSpPr>
        <p:spPr>
          <a:xfrm>
            <a:off x="630936" y="2979928"/>
            <a:ext cx="3429000" cy="1719072"/>
          </a:xfrm>
        </p:spPr>
        <p:txBody>
          <a:bodyPr anchor="t">
            <a:normAutofit/>
          </a:bodyPr>
          <a:lstStyle/>
          <a:p>
            <a:pPr marL="0" indent="0">
              <a:buNone/>
            </a:pPr>
            <a:r>
              <a:rPr lang="en-US" sz="2200">
                <a:hlinkClick r:id="rId3"/>
              </a:rPr>
              <a:t>https://www.acteonline.org/professional-development/high-quality-cte-tools/</a:t>
            </a:r>
            <a:r>
              <a:rPr lang="en-US" sz="2200"/>
              <a:t> </a:t>
            </a:r>
          </a:p>
        </p:txBody>
      </p:sp>
      <p:pic>
        <p:nvPicPr>
          <p:cNvPr id="5" name="Content Placeholder 4" descr="A white and blue background with text&#10;&#10;AI-generated content may be incorrect.">
            <a:extLst>
              <a:ext uri="{FF2B5EF4-FFF2-40B4-BE49-F238E27FC236}">
                <a16:creationId xmlns:a16="http://schemas.microsoft.com/office/drawing/2014/main" id="{7494CFBC-FCAC-B43C-72E8-74675A64E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002" y="845528"/>
            <a:ext cx="6903720" cy="5166944"/>
          </a:xfrm>
          <a:prstGeom prst="rect">
            <a:avLst/>
          </a:prstGeom>
        </p:spPr>
      </p:pic>
    </p:spTree>
    <p:custDataLst>
      <p:tags r:id="rId1"/>
    </p:custDataLst>
    <p:extLst>
      <p:ext uri="{BB962C8B-B14F-4D97-AF65-F5344CB8AC3E}">
        <p14:creationId xmlns:p14="http://schemas.microsoft.com/office/powerpoint/2010/main" val="414050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B3109-CA5D-9C6E-0A9C-4640E9A81AE5}"/>
              </a:ext>
            </a:extLst>
          </p:cNvPr>
          <p:cNvPicPr>
            <a:picLocks noChangeAspect="1"/>
          </p:cNvPicPr>
          <p:nvPr/>
        </p:nvPicPr>
        <p:blipFill>
          <a:blip r:embed="rId4"/>
          <a:stretch>
            <a:fillRect/>
          </a:stretch>
        </p:blipFill>
        <p:spPr>
          <a:xfrm>
            <a:off x="2586037" y="171450"/>
            <a:ext cx="7515225" cy="6629400"/>
          </a:xfrm>
          <a:prstGeom prst="rect">
            <a:avLst/>
          </a:prstGeom>
        </p:spPr>
      </p:pic>
    </p:spTree>
    <p:custDataLst>
      <p:tags r:id="rId1"/>
    </p:custDataLst>
    <p:extLst>
      <p:ext uri="{BB962C8B-B14F-4D97-AF65-F5344CB8AC3E}">
        <p14:creationId xmlns:p14="http://schemas.microsoft.com/office/powerpoint/2010/main" val="192935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03A23-FE4A-10B0-7E7C-D1BB7841A3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82FC5B-71D1-15C3-CC5C-BFB996D6445E}"/>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20000"/>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Michelle Conner</a:t>
            </a:r>
          </a:p>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Senior Manager, Professional Learning &amp; Content, ACTE</a:t>
            </a:r>
          </a:p>
        </p:txBody>
      </p:sp>
      <p:sp>
        <p:nvSpPr>
          <p:cNvPr id="3" name="TextBox 2">
            <a:extLst>
              <a:ext uri="{FF2B5EF4-FFF2-40B4-BE49-F238E27FC236}">
                <a16:creationId xmlns:a16="http://schemas.microsoft.com/office/drawing/2014/main" id="{691B838F-0080-BE0F-99B1-C6B38EC149E6}"/>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4000"/>
              <a:t>Career Ed Lounge Online Community Groups</a:t>
            </a:r>
            <a:endParaRPr lang="en-US" sz="2000" kern="1200">
              <a:solidFill>
                <a:schemeClr val="tx1">
                  <a:tint val="75000"/>
                </a:schemeClr>
              </a:solidFill>
              <a:latin typeface="Frutiger LT Std 55 Roman"/>
              <a:ea typeface="ＭＳ Ｐゴシック" pitchFamily="5" charset="-128"/>
              <a:cs typeface="Frutiger LT Std 55 Roman"/>
            </a:endParaRPr>
          </a:p>
        </p:txBody>
      </p:sp>
    </p:spTree>
    <p:custDataLst>
      <p:tags r:id="rId1"/>
    </p:custDataLst>
    <p:extLst>
      <p:ext uri="{BB962C8B-B14F-4D97-AF65-F5344CB8AC3E}">
        <p14:creationId xmlns:p14="http://schemas.microsoft.com/office/powerpoint/2010/main" val="424324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BD48-16F2-ADCD-3330-FA7689ADE6F6}"/>
              </a:ext>
            </a:extLst>
          </p:cNvPr>
          <p:cNvSpPr>
            <a:spLocks noGrp="1"/>
          </p:cNvSpPr>
          <p:nvPr>
            <p:ph type="title"/>
          </p:nvPr>
        </p:nvSpPr>
        <p:spPr/>
        <p:txBody>
          <a:bodyPr/>
          <a:lstStyle/>
          <a:p>
            <a:r>
              <a:rPr lang="en-US"/>
              <a:t>Career Ed Lounge Online Community Groups</a:t>
            </a:r>
          </a:p>
        </p:txBody>
      </p:sp>
      <p:pic>
        <p:nvPicPr>
          <p:cNvPr id="4" name="Picture 3" descr="A circular blue and yellow logo&#10;&#10;AI-generated content may be incorrect.">
            <a:hlinkClick r:id="rId3"/>
            <a:extLst>
              <a:ext uri="{FF2B5EF4-FFF2-40B4-BE49-F238E27FC236}">
                <a16:creationId xmlns:a16="http://schemas.microsoft.com/office/drawing/2014/main" id="{2D75D06E-6333-EAA7-2F46-AF996F023C7B}"/>
              </a:ext>
            </a:extLst>
          </p:cNvPr>
          <p:cNvPicPr>
            <a:picLocks noChangeAspect="1"/>
          </p:cNvPicPr>
          <p:nvPr/>
        </p:nvPicPr>
        <p:blipFill>
          <a:blip r:embed="rId4"/>
          <a:stretch>
            <a:fillRect/>
          </a:stretch>
        </p:blipFill>
        <p:spPr>
          <a:xfrm>
            <a:off x="1968650" y="2324548"/>
            <a:ext cx="3124200" cy="3124200"/>
          </a:xfrm>
          <a:prstGeom prst="rect">
            <a:avLst/>
          </a:prstGeom>
        </p:spPr>
      </p:pic>
      <p:pic>
        <p:nvPicPr>
          <p:cNvPr id="5" name="Picture 4" descr="A circular logo with white text&#10;&#10;AI-generated content may be incorrect.">
            <a:hlinkClick r:id="rId5"/>
            <a:extLst>
              <a:ext uri="{FF2B5EF4-FFF2-40B4-BE49-F238E27FC236}">
                <a16:creationId xmlns:a16="http://schemas.microsoft.com/office/drawing/2014/main" id="{E28A5ECC-F8CB-4104-7666-0892DDBA4826}"/>
              </a:ext>
            </a:extLst>
          </p:cNvPr>
          <p:cNvPicPr>
            <a:picLocks noChangeAspect="1"/>
          </p:cNvPicPr>
          <p:nvPr/>
        </p:nvPicPr>
        <p:blipFill>
          <a:blip r:embed="rId6"/>
          <a:stretch>
            <a:fillRect/>
          </a:stretch>
        </p:blipFill>
        <p:spPr>
          <a:xfrm>
            <a:off x="6701120" y="2324548"/>
            <a:ext cx="3124200" cy="3124200"/>
          </a:xfrm>
          <a:prstGeom prst="rect">
            <a:avLst/>
          </a:prstGeom>
        </p:spPr>
      </p:pic>
    </p:spTree>
    <p:custDataLst>
      <p:tags r:id="rId1"/>
    </p:custDataLst>
    <p:extLst>
      <p:ext uri="{BB962C8B-B14F-4D97-AF65-F5344CB8AC3E}">
        <p14:creationId xmlns:p14="http://schemas.microsoft.com/office/powerpoint/2010/main" val="1950377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11D45-62DE-1E50-0F08-66B6E6964E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D2B99F-8061-8EB8-49B4-0B62289DE35B}"/>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Brian L. Pyles, </a:t>
            </a:r>
            <a:r>
              <a:rPr lang="en-US" sz="4000" b="1" kern="1200" cap="all" err="1">
                <a:solidFill>
                  <a:srgbClr val="000000"/>
                </a:solidFill>
                <a:latin typeface="Frutiger LT Std 65 Bold"/>
                <a:ea typeface="ＭＳ Ｐゴシック" pitchFamily="5" charset="-128"/>
                <a:cs typeface="Frutiger LT Std 65 Bold"/>
              </a:rPr>
              <a:t>Ph.d.</a:t>
            </a:r>
            <a:endParaRPr lang="en-US" sz="4000" b="1" kern="1200" cap="all">
              <a:solidFill>
                <a:srgbClr val="000000"/>
              </a:solidFill>
              <a:latin typeface="Frutiger LT Std 65 Bold"/>
              <a:ea typeface="ＭＳ Ｐゴシック" pitchFamily="5" charset="-128"/>
              <a:cs typeface="Frutiger LT Std 65 Bold"/>
            </a:endParaRPr>
          </a:p>
          <a:p>
            <a:pPr defTabSz="457200" fontAlgn="base">
              <a:lnSpc>
                <a:spcPct val="90000"/>
              </a:lnSpc>
              <a:spcBef>
                <a:spcPct val="0"/>
              </a:spcBef>
              <a:spcAft>
                <a:spcPts val="600"/>
              </a:spcAft>
            </a:pPr>
            <a:r>
              <a:rPr lang="en-US" sz="4000" b="1" cap="all">
                <a:solidFill>
                  <a:srgbClr val="000000"/>
                </a:solidFill>
                <a:latin typeface="Frutiger LT Std 65 Bold"/>
                <a:ea typeface="ＭＳ Ｐゴシック" pitchFamily="5" charset="-128"/>
                <a:cs typeface="Frutiger LT Std 65 Bold"/>
              </a:rPr>
              <a:t>Executive director, Michigan ACTE</a:t>
            </a:r>
            <a:endParaRPr lang="en-US" sz="4000" b="1" kern="1200" cap="all">
              <a:solidFill>
                <a:srgbClr val="000000"/>
              </a:solidFill>
              <a:latin typeface="Frutiger LT Std 65 Bold"/>
              <a:ea typeface="ＭＳ Ｐゴシック" pitchFamily="5" charset="-128"/>
              <a:cs typeface="Frutiger LT Std 65 Bold"/>
            </a:endParaRPr>
          </a:p>
        </p:txBody>
      </p:sp>
      <p:sp>
        <p:nvSpPr>
          <p:cNvPr id="3" name="TextBox 2">
            <a:extLst>
              <a:ext uri="{FF2B5EF4-FFF2-40B4-BE49-F238E27FC236}">
                <a16:creationId xmlns:a16="http://schemas.microsoft.com/office/drawing/2014/main" id="{B769F5E2-013E-0509-500B-6784558B0EE4}"/>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Innovative Strategies &amp; Success Stories</a:t>
            </a:r>
          </a:p>
        </p:txBody>
      </p:sp>
    </p:spTree>
    <p:custDataLst>
      <p:tags r:id="rId1"/>
    </p:custDataLst>
    <p:extLst>
      <p:ext uri="{BB962C8B-B14F-4D97-AF65-F5344CB8AC3E}">
        <p14:creationId xmlns:p14="http://schemas.microsoft.com/office/powerpoint/2010/main" val="3933388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292B-4195-6096-57F2-A52E8BF69A81}"/>
              </a:ext>
            </a:extLst>
          </p:cNvPr>
          <p:cNvSpPr>
            <a:spLocks noGrp="1"/>
          </p:cNvSpPr>
          <p:nvPr>
            <p:ph type="title"/>
          </p:nvPr>
        </p:nvSpPr>
        <p:spPr/>
        <p:txBody>
          <a:bodyPr/>
          <a:lstStyle/>
          <a:p>
            <a:r>
              <a:rPr lang="en-US"/>
              <a:t>Intentional Efforts </a:t>
            </a:r>
          </a:p>
        </p:txBody>
      </p:sp>
      <p:sp>
        <p:nvSpPr>
          <p:cNvPr id="3" name="Content Placeholder 2">
            <a:extLst>
              <a:ext uri="{FF2B5EF4-FFF2-40B4-BE49-F238E27FC236}">
                <a16:creationId xmlns:a16="http://schemas.microsoft.com/office/drawing/2014/main" id="{AAD3CE2A-00D3-CEE9-8F61-5A2356693BDF}"/>
              </a:ext>
            </a:extLst>
          </p:cNvPr>
          <p:cNvSpPr>
            <a:spLocks noGrp="1"/>
          </p:cNvSpPr>
          <p:nvPr>
            <p:ph sz="half" idx="1"/>
          </p:nvPr>
        </p:nvSpPr>
        <p:spPr>
          <a:xfrm>
            <a:off x="838200" y="1949195"/>
            <a:ext cx="5181600" cy="3390187"/>
          </a:xfrm>
        </p:spPr>
        <p:txBody>
          <a:bodyPr/>
          <a:lstStyle/>
          <a:p>
            <a:r>
              <a:rPr lang="en-US"/>
              <a:t>State Continuing Education Clock Hours (SCECH)</a:t>
            </a:r>
          </a:p>
          <a:p>
            <a:pPr marL="0" indent="0">
              <a:buNone/>
            </a:pPr>
            <a:endParaRPr lang="en-US"/>
          </a:p>
          <a:p>
            <a:r>
              <a:rPr lang="en-US"/>
              <a:t>Michigan Categorical Funding Section 61i – FY 2023</a:t>
            </a:r>
          </a:p>
          <a:p>
            <a:pPr marL="0" indent="0">
              <a:buNone/>
            </a:pPr>
            <a:endParaRPr lang="en-US"/>
          </a:p>
          <a:p>
            <a:r>
              <a:rPr lang="en-US"/>
              <a:t>Conference Presentations</a:t>
            </a:r>
          </a:p>
          <a:p>
            <a:endParaRPr lang="en-US"/>
          </a:p>
        </p:txBody>
      </p:sp>
      <p:pic>
        <p:nvPicPr>
          <p:cNvPr id="1026" name="Picture 2" descr="Michigan ACTE - Online Learning Center">
            <a:extLst>
              <a:ext uri="{FF2B5EF4-FFF2-40B4-BE49-F238E27FC236}">
                <a16:creationId xmlns:a16="http://schemas.microsoft.com/office/drawing/2014/main" id="{20260B86-EF46-5DFE-FEA5-A9E14B1ACAF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32317" y="1690688"/>
            <a:ext cx="3621483" cy="15503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160242-2A1C-6F5B-3B26-E86C8D69FA80}"/>
              </a:ext>
            </a:extLst>
          </p:cNvPr>
          <p:cNvSpPr txBox="1"/>
          <p:nvPr/>
        </p:nvSpPr>
        <p:spPr>
          <a:xfrm>
            <a:off x="8411547" y="4087855"/>
            <a:ext cx="2942253" cy="1477328"/>
          </a:xfrm>
          <a:prstGeom prst="rect">
            <a:avLst/>
          </a:prstGeom>
          <a:noFill/>
        </p:spPr>
        <p:txBody>
          <a:bodyPr wrap="square">
            <a:spAutoFit/>
          </a:bodyPr>
          <a:lstStyle/>
          <a:p>
            <a:r>
              <a:rPr lang="en-US" b="1"/>
              <a:t>Brian L. Pyles, Ph.D.</a:t>
            </a:r>
          </a:p>
          <a:p>
            <a:r>
              <a:rPr lang="en-US"/>
              <a:t>Executive Director</a:t>
            </a:r>
          </a:p>
          <a:p>
            <a:r>
              <a:rPr lang="en-US"/>
              <a:t>Michigan ACTE</a:t>
            </a:r>
          </a:p>
          <a:p>
            <a:r>
              <a:rPr lang="en-US"/>
              <a:t>brian.pyles.mi@gmail.com	</a:t>
            </a:r>
          </a:p>
          <a:p>
            <a:r>
              <a:rPr lang="en-US"/>
              <a:t>517-599-7495</a:t>
            </a:r>
          </a:p>
        </p:txBody>
      </p:sp>
    </p:spTree>
    <p:custDataLst>
      <p:tags r:id="rId1"/>
    </p:custDataLst>
    <p:extLst>
      <p:ext uri="{BB962C8B-B14F-4D97-AF65-F5344CB8AC3E}">
        <p14:creationId xmlns:p14="http://schemas.microsoft.com/office/powerpoint/2010/main" val="2361181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1FB7A-A634-3A8B-5478-6D8DBFB6D4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F90B80-8A7D-87C2-EE1B-BCDD438B7C41}"/>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20000"/>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Amanda </a:t>
            </a:r>
            <a:r>
              <a:rPr lang="en-US" sz="4000" b="1" kern="1200" cap="all" err="1">
                <a:solidFill>
                  <a:srgbClr val="000000"/>
                </a:solidFill>
                <a:latin typeface="Frutiger LT Std 65 Bold"/>
                <a:ea typeface="ＭＳ Ｐゴシック" pitchFamily="5" charset="-128"/>
                <a:cs typeface="Frutiger LT Std 65 Bold"/>
              </a:rPr>
              <a:t>bastoni</a:t>
            </a:r>
            <a:endParaRPr lang="en-US" sz="4000" b="1" kern="1200" cap="all">
              <a:solidFill>
                <a:srgbClr val="000000"/>
              </a:solidFill>
              <a:latin typeface="Frutiger LT Std 65 Bold"/>
              <a:ea typeface="ＭＳ Ｐゴシック" pitchFamily="5" charset="-128"/>
              <a:cs typeface="Frutiger LT Std 65 Bold"/>
            </a:endParaRPr>
          </a:p>
          <a:p>
            <a:pPr defTabSz="457200" fontAlgn="base">
              <a:lnSpc>
                <a:spcPct val="90000"/>
              </a:lnSpc>
              <a:spcBef>
                <a:spcPct val="0"/>
              </a:spcBef>
              <a:spcAft>
                <a:spcPts val="600"/>
              </a:spcAft>
            </a:pPr>
            <a:r>
              <a:rPr lang="en-US" sz="4000" b="1" cap="all">
                <a:solidFill>
                  <a:srgbClr val="000000"/>
                </a:solidFill>
                <a:latin typeface="Frutiger LT Std 65 Bold"/>
                <a:ea typeface="ＭＳ Ｐゴシック" pitchFamily="5" charset="-128"/>
                <a:cs typeface="Frutiger LT Std 65 Bold"/>
              </a:rPr>
              <a:t>Director of Career and Technical Education, CAST</a:t>
            </a:r>
            <a:endParaRPr lang="en-US" sz="4000" b="1" kern="1200" cap="all">
              <a:solidFill>
                <a:srgbClr val="000000"/>
              </a:solidFill>
              <a:latin typeface="Frutiger LT Std 65 Bold"/>
              <a:ea typeface="ＭＳ Ｐゴシック" pitchFamily="5" charset="-128"/>
              <a:cs typeface="Frutiger LT Std 65 Bold"/>
            </a:endParaRPr>
          </a:p>
        </p:txBody>
      </p:sp>
      <p:sp>
        <p:nvSpPr>
          <p:cNvPr id="3" name="TextBox 2">
            <a:extLst>
              <a:ext uri="{FF2B5EF4-FFF2-40B4-BE49-F238E27FC236}">
                <a16:creationId xmlns:a16="http://schemas.microsoft.com/office/drawing/2014/main" id="{4454AC85-0AF4-7A5A-C327-1F43E39D6F21}"/>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Innovative Strategies &amp; Success Stories</a:t>
            </a:r>
          </a:p>
        </p:txBody>
      </p:sp>
    </p:spTree>
    <p:custDataLst>
      <p:tags r:id="rId1"/>
    </p:custDataLst>
    <p:extLst>
      <p:ext uri="{BB962C8B-B14F-4D97-AF65-F5344CB8AC3E}">
        <p14:creationId xmlns:p14="http://schemas.microsoft.com/office/powerpoint/2010/main" val="193609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8A2A-EE8A-47EE-9AD1-37ED49888697}"/>
              </a:ext>
            </a:extLst>
          </p:cNvPr>
          <p:cNvSpPr>
            <a:spLocks noGrp="1"/>
          </p:cNvSpPr>
          <p:nvPr>
            <p:ph type="ctrTitle"/>
          </p:nvPr>
        </p:nvSpPr>
        <p:spPr>
          <a:xfrm>
            <a:off x="494196" y="989272"/>
            <a:ext cx="10962800" cy="1244800"/>
          </a:xfrm>
        </p:spPr>
        <p:txBody>
          <a:bodyPr/>
          <a:lstStyle/>
          <a:p>
            <a:r>
              <a:rPr lang="en-US" sz="4800"/>
              <a:t>Innovative Strategies &amp; Success Stories</a:t>
            </a:r>
          </a:p>
        </p:txBody>
      </p:sp>
      <p:sp>
        <p:nvSpPr>
          <p:cNvPr id="4" name="TextBox 3">
            <a:extLst>
              <a:ext uri="{FF2B5EF4-FFF2-40B4-BE49-F238E27FC236}">
                <a16:creationId xmlns:a16="http://schemas.microsoft.com/office/drawing/2014/main" id="{3FA49F5B-50CA-FD5D-74B6-ACF32548DD65}"/>
              </a:ext>
            </a:extLst>
          </p:cNvPr>
          <p:cNvSpPr txBox="1"/>
          <p:nvPr/>
        </p:nvSpPr>
        <p:spPr>
          <a:xfrm>
            <a:off x="660777" y="2907991"/>
            <a:ext cx="6214202" cy="1272400"/>
          </a:xfrm>
          <a:prstGeom prst="rect">
            <a:avLst/>
          </a:prstGeom>
          <a:noFill/>
        </p:spPr>
        <p:txBody>
          <a:bodyPr wrap="none" lIns="121920" tIns="60960" rIns="121920" bIns="60960" rtlCol="0" anchor="t">
            <a:spAutoFit/>
          </a:bodyPr>
          <a:lstStyle/>
          <a:p>
            <a:pPr defTabSz="1219170">
              <a:buClr>
                <a:srgbClr val="000000"/>
              </a:buClr>
            </a:pPr>
            <a:r>
              <a:rPr lang="en-US" sz="1867" kern="0">
                <a:solidFill>
                  <a:srgbClr val="000000"/>
                </a:solidFill>
                <a:latin typeface="Arial"/>
                <a:cs typeface="Arial"/>
                <a:sym typeface="Arial"/>
              </a:rPr>
              <a:t>Amanda Bastoni </a:t>
            </a:r>
          </a:p>
          <a:p>
            <a:pPr defTabSz="1219170">
              <a:buClr>
                <a:srgbClr val="000000"/>
              </a:buClr>
            </a:pPr>
            <a:r>
              <a:rPr lang="en-US" sz="1867" kern="0">
                <a:solidFill>
                  <a:srgbClr val="000000"/>
                </a:solidFill>
                <a:latin typeface="Arial"/>
                <a:cs typeface="Arial"/>
                <a:sym typeface="Arial"/>
              </a:rPr>
              <a:t>Director of Career Technical and Adult Education, CAST</a:t>
            </a:r>
          </a:p>
          <a:p>
            <a:pPr defTabSz="1219170">
              <a:buClr>
                <a:srgbClr val="000000"/>
              </a:buClr>
            </a:pPr>
            <a:r>
              <a:rPr lang="en-US" sz="1867" kern="0">
                <a:solidFill>
                  <a:srgbClr val="000000"/>
                </a:solidFill>
                <a:latin typeface="Arial"/>
                <a:cs typeface="Arial"/>
                <a:sym typeface="Arial"/>
                <a:hlinkClick r:id="rId3"/>
              </a:rPr>
              <a:t>abastoni@cast.org</a:t>
            </a:r>
            <a:endParaRPr lang="en-US" sz="1867" kern="0">
              <a:solidFill>
                <a:srgbClr val="000000"/>
              </a:solidFill>
              <a:latin typeface="Arial"/>
              <a:cs typeface="Arial"/>
              <a:sym typeface="Arial"/>
            </a:endParaRPr>
          </a:p>
          <a:p>
            <a:pPr defTabSz="1219170">
              <a:buClr>
                <a:srgbClr val="000000"/>
              </a:buClr>
            </a:pPr>
            <a:endParaRPr lang="en-US" sz="1867" kern="0">
              <a:solidFill>
                <a:srgbClr val="000000"/>
              </a:solidFill>
              <a:latin typeface="Arial"/>
              <a:cs typeface="Arial"/>
              <a:sym typeface="Arial"/>
            </a:endParaRPr>
          </a:p>
        </p:txBody>
      </p:sp>
      <p:sp>
        <p:nvSpPr>
          <p:cNvPr id="7" name="Subtitle 6">
            <a:extLst>
              <a:ext uri="{FF2B5EF4-FFF2-40B4-BE49-F238E27FC236}">
                <a16:creationId xmlns:a16="http://schemas.microsoft.com/office/drawing/2014/main" id="{9B2C26E3-7600-B989-0FBB-3F38E2D6865E}"/>
              </a:ext>
            </a:extLst>
          </p:cNvPr>
          <p:cNvSpPr>
            <a:spLocks noGrp="1"/>
          </p:cNvSpPr>
          <p:nvPr>
            <p:ph type="subTitle" idx="1"/>
          </p:nvPr>
        </p:nvSpPr>
        <p:spPr>
          <a:xfrm>
            <a:off x="494196" y="2282412"/>
            <a:ext cx="10962800" cy="577200"/>
          </a:xfrm>
        </p:spPr>
        <p:txBody>
          <a:bodyPr/>
          <a:lstStyle/>
          <a:p>
            <a:r>
              <a:rPr lang="en-US"/>
              <a:t>What Professional Development do Instructors Need? </a:t>
            </a:r>
          </a:p>
        </p:txBody>
      </p:sp>
    </p:spTree>
    <p:custDataLst>
      <p:tags r:id="rId1"/>
    </p:custDataLst>
    <p:extLst>
      <p:ext uri="{BB962C8B-B14F-4D97-AF65-F5344CB8AC3E}">
        <p14:creationId xmlns:p14="http://schemas.microsoft.com/office/powerpoint/2010/main" val="3126850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9F52-1B5F-3859-B00D-6C185D1D0542}"/>
              </a:ext>
            </a:extLst>
          </p:cNvPr>
          <p:cNvSpPr>
            <a:spLocks noGrp="1"/>
          </p:cNvSpPr>
          <p:nvPr>
            <p:ph type="title"/>
          </p:nvPr>
        </p:nvSpPr>
        <p:spPr/>
        <p:txBody>
          <a:bodyPr/>
          <a:lstStyle/>
          <a:p>
            <a:r>
              <a:rPr lang="en-US"/>
              <a:t>Introduction </a:t>
            </a:r>
          </a:p>
        </p:txBody>
      </p:sp>
      <p:sp>
        <p:nvSpPr>
          <p:cNvPr id="3" name="Text Placeholder 2">
            <a:extLst>
              <a:ext uri="{FF2B5EF4-FFF2-40B4-BE49-F238E27FC236}">
                <a16:creationId xmlns:a16="http://schemas.microsoft.com/office/drawing/2014/main" id="{AA3253B8-F3DA-4BE6-2448-F8FD430AFA71}"/>
              </a:ext>
            </a:extLst>
          </p:cNvPr>
          <p:cNvSpPr>
            <a:spLocks noGrp="1"/>
          </p:cNvSpPr>
          <p:nvPr>
            <p:ph type="body" idx="1"/>
          </p:nvPr>
        </p:nvSpPr>
        <p:spPr>
          <a:xfrm>
            <a:off x="629200" y="1488309"/>
            <a:ext cx="6586744" cy="4299233"/>
          </a:xfrm>
        </p:spPr>
        <p:txBody>
          <a:bodyPr/>
          <a:lstStyle/>
          <a:p>
            <a:pPr algn="l">
              <a:lnSpc>
                <a:spcPct val="150000"/>
              </a:lnSpc>
            </a:pPr>
            <a:r>
              <a:rPr lang="en-US">
                <a:solidFill>
                  <a:srgbClr val="212121"/>
                </a:solidFill>
              </a:rPr>
              <a:t>CAST is a nonprofit education research and development organization that created the </a:t>
            </a:r>
            <a:r>
              <a:rPr lang="en-US" u="sng">
                <a:solidFill>
                  <a:srgbClr val="1D59B5"/>
                </a:solidFill>
                <a:hlinkClick r:id="rId3"/>
              </a:rPr>
              <a:t>Universal Design for Learning</a:t>
            </a:r>
            <a:r>
              <a:rPr lang="en-US">
                <a:solidFill>
                  <a:srgbClr val="212121"/>
                </a:solidFill>
              </a:rPr>
              <a:t> framework and </a:t>
            </a:r>
            <a:r>
              <a:rPr lang="en-US" u="sng">
                <a:solidFill>
                  <a:srgbClr val="1D59B5"/>
                </a:solidFill>
                <a:hlinkClick r:id="rId4"/>
              </a:rPr>
              <a:t>UDL Guidelines</a:t>
            </a:r>
            <a:r>
              <a:rPr lang="en-US">
                <a:solidFill>
                  <a:srgbClr val="212121"/>
                </a:solidFill>
              </a:rPr>
              <a:t>, now used all over the world to make learning more inclusive.</a:t>
            </a:r>
          </a:p>
          <a:p>
            <a:pPr lvl="1" indent="0">
              <a:lnSpc>
                <a:spcPct val="150000"/>
              </a:lnSpc>
              <a:buNone/>
            </a:pPr>
            <a:r>
              <a:rPr lang="en-US" sz="2133" b="1">
                <a:solidFill>
                  <a:schemeClr val="accent4">
                    <a:lumMod val="60000"/>
                    <a:lumOff val="40000"/>
                  </a:schemeClr>
                </a:solidFill>
              </a:rPr>
              <a:t>UDL is called out in Perkins V as a permissible use of funds for professional development and learning.</a:t>
            </a:r>
          </a:p>
          <a:p>
            <a:pPr marL="482588" indent="-380990">
              <a:lnSpc>
                <a:spcPct val="150000"/>
              </a:lnSpc>
              <a:buFont typeface="Arial" panose="020B0604020202020204" pitchFamily="34" charset="0"/>
              <a:buChar char="•"/>
            </a:pPr>
            <a:endParaRPr lang="en-US">
              <a:solidFill>
                <a:srgbClr val="212121"/>
              </a:solidFill>
              <a:latin typeface="Lato" panose="020F0502020204030203" pitchFamily="34" charset="0"/>
            </a:endParaRPr>
          </a:p>
          <a:p>
            <a:pPr>
              <a:lnSpc>
                <a:spcPct val="150000"/>
              </a:lnSpc>
            </a:pPr>
            <a:endParaRPr lang="en-US">
              <a:solidFill>
                <a:srgbClr val="212121"/>
              </a:solidFill>
              <a:latin typeface="Lato" panose="020F0502020204030203" pitchFamily="34" charset="0"/>
            </a:endParaRPr>
          </a:p>
          <a:p>
            <a:pPr marL="558786" indent="-457189">
              <a:spcAft>
                <a:spcPts val="800"/>
              </a:spcAft>
              <a:buFont typeface="Arial"/>
              <a:buChar char="•"/>
            </a:pPr>
            <a:endParaRPr lang="en-US"/>
          </a:p>
        </p:txBody>
      </p:sp>
      <p:pic>
        <p:nvPicPr>
          <p:cNvPr id="4" name="Picture 3" descr="A person smiling for the camera">
            <a:extLst>
              <a:ext uri="{FF2B5EF4-FFF2-40B4-BE49-F238E27FC236}">
                <a16:creationId xmlns:a16="http://schemas.microsoft.com/office/drawing/2014/main" id="{C8F4B828-D85B-275C-3798-E49AAEFF78B1}"/>
              </a:ext>
            </a:extLst>
          </p:cNvPr>
          <p:cNvPicPr>
            <a:picLocks noChangeAspect="1"/>
          </p:cNvPicPr>
          <p:nvPr/>
        </p:nvPicPr>
        <p:blipFill>
          <a:blip r:embed="rId5"/>
          <a:stretch>
            <a:fillRect/>
          </a:stretch>
        </p:blipFill>
        <p:spPr>
          <a:xfrm>
            <a:off x="8104415" y="1485900"/>
            <a:ext cx="3124200" cy="3124200"/>
          </a:xfrm>
          <a:prstGeom prst="rect">
            <a:avLst/>
          </a:prstGeom>
        </p:spPr>
      </p:pic>
      <p:sp>
        <p:nvSpPr>
          <p:cNvPr id="5" name="TextBox 4">
            <a:extLst>
              <a:ext uri="{FF2B5EF4-FFF2-40B4-BE49-F238E27FC236}">
                <a16:creationId xmlns:a16="http://schemas.microsoft.com/office/drawing/2014/main" id="{DAA2C6E7-4901-5EFD-FBD8-EAC728D3813A}"/>
              </a:ext>
            </a:extLst>
          </p:cNvPr>
          <p:cNvSpPr txBox="1"/>
          <p:nvPr/>
        </p:nvSpPr>
        <p:spPr>
          <a:xfrm>
            <a:off x="8142514" y="4876801"/>
            <a:ext cx="3026228" cy="69775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1867" kern="0">
                <a:solidFill>
                  <a:srgbClr val="000000"/>
                </a:solidFill>
                <a:latin typeface="Lato"/>
                <a:cs typeface="Arial"/>
                <a:sym typeface="Arial"/>
              </a:rPr>
              <a:t>Amanda Bastoni</a:t>
            </a:r>
          </a:p>
          <a:p>
            <a:pPr defTabSz="1219170">
              <a:buClr>
                <a:srgbClr val="000000"/>
              </a:buClr>
            </a:pPr>
            <a:r>
              <a:rPr lang="en-US" sz="1867" kern="0">
                <a:solidFill>
                  <a:srgbClr val="000000"/>
                </a:solidFill>
                <a:latin typeface="Lato"/>
                <a:cs typeface="Arial"/>
                <a:sym typeface="Arial"/>
              </a:rPr>
              <a:t>Abastoni@cast.org</a:t>
            </a:r>
          </a:p>
        </p:txBody>
      </p:sp>
    </p:spTree>
    <p:custDataLst>
      <p:tags r:id="rId1"/>
    </p:custDataLst>
    <p:extLst>
      <p:ext uri="{BB962C8B-B14F-4D97-AF65-F5344CB8AC3E}">
        <p14:creationId xmlns:p14="http://schemas.microsoft.com/office/powerpoint/2010/main" val="2690824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166B-F7B7-52A6-82B0-F3E3EB7D58EB}"/>
              </a:ext>
            </a:extLst>
          </p:cNvPr>
          <p:cNvSpPr>
            <a:spLocks noGrp="1"/>
          </p:cNvSpPr>
          <p:nvPr>
            <p:ph type="title"/>
          </p:nvPr>
        </p:nvSpPr>
        <p:spPr/>
        <p:txBody>
          <a:bodyPr/>
          <a:lstStyle/>
          <a:p>
            <a:r>
              <a:rPr lang="en-US"/>
              <a:t>MI CTE Project</a:t>
            </a:r>
          </a:p>
        </p:txBody>
      </p:sp>
      <p:sp>
        <p:nvSpPr>
          <p:cNvPr id="3" name="Text Placeholder 2">
            <a:extLst>
              <a:ext uri="{FF2B5EF4-FFF2-40B4-BE49-F238E27FC236}">
                <a16:creationId xmlns:a16="http://schemas.microsoft.com/office/drawing/2014/main" id="{548EA9B0-2098-9CC0-E3C6-9F4EE8838BD2}"/>
              </a:ext>
            </a:extLst>
          </p:cNvPr>
          <p:cNvSpPr>
            <a:spLocks noGrp="1"/>
          </p:cNvSpPr>
          <p:nvPr>
            <p:ph type="body" idx="1"/>
          </p:nvPr>
        </p:nvSpPr>
        <p:spPr/>
        <p:txBody>
          <a:bodyPr/>
          <a:lstStyle/>
          <a:p>
            <a:pPr marL="100965">
              <a:lnSpc>
                <a:spcPct val="200000"/>
              </a:lnSpc>
            </a:pPr>
            <a:r>
              <a:rPr lang="en-US">
                <a:solidFill>
                  <a:srgbClr val="212121"/>
                </a:solidFill>
              </a:rPr>
              <a:t>In 2023, we were selected by Michigan’s Department of Labor and Economic Opportunity (MI LEO) to lead </a:t>
            </a:r>
            <a:r>
              <a:rPr lang="en-US">
                <a:solidFill>
                  <a:srgbClr val="212121"/>
                </a:solidFill>
                <a:hlinkClick r:id="rId3"/>
              </a:rPr>
              <a:t>a three-year initiative</a:t>
            </a:r>
            <a:r>
              <a:rPr lang="en-US">
                <a:solidFill>
                  <a:srgbClr val="212121"/>
                </a:solidFill>
              </a:rPr>
              <a:t> to expand, evolve, and improve postsecondary career and technical education across the state of Michigan. </a:t>
            </a:r>
            <a:endParaRPr lang="en-US">
              <a:solidFill>
                <a:srgbClr val="424242"/>
              </a:solidFill>
            </a:endParaRPr>
          </a:p>
          <a:p>
            <a:pPr marL="100965" algn="ctr">
              <a:lnSpc>
                <a:spcPct val="200000"/>
              </a:lnSpc>
            </a:pPr>
            <a:endParaRPr lang="en-US" b="1">
              <a:solidFill>
                <a:schemeClr val="accent4">
                  <a:lumMod val="60000"/>
                  <a:lumOff val="40000"/>
                </a:schemeClr>
              </a:solidFill>
            </a:endParaRPr>
          </a:p>
          <a:p>
            <a:pPr marL="100965"/>
            <a:endParaRPr lang="en-US" sz="2667">
              <a:solidFill>
                <a:srgbClr val="212121"/>
              </a:solidFill>
            </a:endParaRPr>
          </a:p>
          <a:p>
            <a:pPr marL="100965"/>
            <a:endParaRPr lang="en-US"/>
          </a:p>
        </p:txBody>
      </p:sp>
    </p:spTree>
    <p:custDataLst>
      <p:tags r:id="rId1"/>
    </p:custDataLst>
    <p:extLst>
      <p:ext uri="{BB962C8B-B14F-4D97-AF65-F5344CB8AC3E}">
        <p14:creationId xmlns:p14="http://schemas.microsoft.com/office/powerpoint/2010/main" val="3278744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B290-88B6-0AD0-AE54-7A463EA205CB}"/>
              </a:ext>
            </a:extLst>
          </p:cNvPr>
          <p:cNvSpPr>
            <a:spLocks noGrp="1"/>
          </p:cNvSpPr>
          <p:nvPr>
            <p:ph type="title"/>
          </p:nvPr>
        </p:nvSpPr>
        <p:spPr>
          <a:xfrm>
            <a:off x="301431" y="146049"/>
            <a:ext cx="5292000" cy="1226200"/>
          </a:xfrm>
        </p:spPr>
        <p:txBody>
          <a:bodyPr/>
          <a:lstStyle/>
          <a:p>
            <a:r>
              <a:rPr lang="en-US"/>
              <a:t>MI CTE Project</a:t>
            </a:r>
          </a:p>
        </p:txBody>
      </p:sp>
      <p:sp>
        <p:nvSpPr>
          <p:cNvPr id="4" name="Text Placeholder 3">
            <a:extLst>
              <a:ext uri="{FF2B5EF4-FFF2-40B4-BE49-F238E27FC236}">
                <a16:creationId xmlns:a16="http://schemas.microsoft.com/office/drawing/2014/main" id="{86FF7629-D6D0-FA54-08D2-A76E28C30BBA}"/>
              </a:ext>
            </a:extLst>
          </p:cNvPr>
          <p:cNvSpPr>
            <a:spLocks noGrp="1"/>
          </p:cNvSpPr>
          <p:nvPr>
            <p:ph type="body" idx="1"/>
          </p:nvPr>
        </p:nvSpPr>
        <p:spPr>
          <a:xfrm>
            <a:off x="287459" y="1000296"/>
            <a:ext cx="5291999" cy="5112907"/>
          </a:xfrm>
        </p:spPr>
        <p:txBody>
          <a:bodyPr/>
          <a:lstStyle/>
          <a:p>
            <a:pPr marL="16510">
              <a:lnSpc>
                <a:spcPct val="100000"/>
              </a:lnSpc>
            </a:pPr>
            <a:r>
              <a:rPr lang="en-US" sz="1867">
                <a:solidFill>
                  <a:schemeClr val="tx2"/>
                </a:solidFill>
              </a:rPr>
              <a:t>The Michigan Department of Labor, Economic &amp; Opportunity-Workforce Development (LEO-WD) has partnered with CAST on a 3-year initiative to increase access to quality professional development (PD) for postsecondary career technical education (CTE) programs statewide.</a:t>
            </a:r>
            <a:endParaRPr lang="en-US"/>
          </a:p>
          <a:p>
            <a:pPr marL="16510"/>
            <a:endParaRPr lang="en-US" sz="1067"/>
          </a:p>
          <a:p>
            <a:pPr marL="397510" indent="-380365">
              <a:buFont typeface="Arial" panose="020B0604020202020204" pitchFamily="34" charset="0"/>
              <a:buChar char="•"/>
            </a:pPr>
            <a:r>
              <a:rPr lang="en-US" sz="1600" b="1">
                <a:solidFill>
                  <a:schemeClr val="bg2"/>
                </a:solidFill>
              </a:rPr>
              <a:t>Year 1: </a:t>
            </a:r>
            <a:r>
              <a:rPr lang="en-US" sz="1600">
                <a:solidFill>
                  <a:schemeClr val="bg2"/>
                </a:solidFill>
                <a:latin typeface="Lato Medium"/>
              </a:rPr>
              <a:t>Program Gap Analysis, Literature Review, Statewide Advisory Board</a:t>
            </a:r>
          </a:p>
          <a:p>
            <a:pPr marL="397510" indent="-380365">
              <a:buFont typeface="Arial" panose="020B0604020202020204" pitchFamily="34" charset="0"/>
              <a:buChar char="•"/>
            </a:pPr>
            <a:r>
              <a:rPr lang="en-US" sz="1600" b="1">
                <a:solidFill>
                  <a:schemeClr val="bg2"/>
                </a:solidFill>
              </a:rPr>
              <a:t>Year 2: </a:t>
            </a:r>
            <a:r>
              <a:rPr lang="en-US" sz="1600">
                <a:solidFill>
                  <a:schemeClr val="bg2"/>
                </a:solidFill>
                <a:latin typeface="Lato Medium"/>
              </a:rPr>
              <a:t>Free PD courses, tailored PD, monthly webinars</a:t>
            </a:r>
          </a:p>
          <a:p>
            <a:pPr marL="397510" indent="-380365">
              <a:buFont typeface="Arial" panose="020B0604020202020204" pitchFamily="34" charset="0"/>
              <a:buChar char="•"/>
            </a:pPr>
            <a:r>
              <a:rPr lang="en-US" sz="1600" b="1">
                <a:solidFill>
                  <a:schemeClr val="bg2"/>
                </a:solidFill>
              </a:rPr>
              <a:t>Year 3: </a:t>
            </a:r>
            <a:r>
              <a:rPr lang="en-US" sz="1600">
                <a:solidFill>
                  <a:schemeClr val="bg2"/>
                </a:solidFill>
                <a:latin typeface="Lato Medium"/>
              </a:rPr>
              <a:t>Promote a central repository for CTE instructional modules and best practices</a:t>
            </a:r>
          </a:p>
          <a:p>
            <a:pPr marL="397510" indent="-380365">
              <a:buFont typeface="Arial" panose="020B0604020202020204" pitchFamily="34" charset="0"/>
              <a:buChar char="•"/>
            </a:pPr>
            <a:endParaRPr lang="en-US" sz="1600">
              <a:solidFill>
                <a:schemeClr val="bg2"/>
              </a:solidFill>
              <a:latin typeface="Lato Medium" panose="020F0502020204030203" pitchFamily="34" charset="0"/>
            </a:endParaRPr>
          </a:p>
          <a:p>
            <a:pPr marL="16510"/>
            <a:endParaRPr lang="en-US" sz="1467" b="1">
              <a:solidFill>
                <a:schemeClr val="tx2"/>
              </a:solidFill>
              <a:latin typeface="Lato" panose="020F0502020204030203" pitchFamily="34" charset="0"/>
              <a:ea typeface="Lato" panose="020F0502020204030203" pitchFamily="34" charset="0"/>
              <a:cs typeface="Lato" panose="020F0502020204030203" pitchFamily="34" charset="0"/>
            </a:endParaRPr>
          </a:p>
          <a:p>
            <a:pPr marL="16510"/>
            <a:endParaRPr lang="en-US" sz="1867"/>
          </a:p>
        </p:txBody>
      </p:sp>
      <p:pic>
        <p:nvPicPr>
          <p:cNvPr id="10" name="Picture 9">
            <a:extLst>
              <a:ext uri="{FF2B5EF4-FFF2-40B4-BE49-F238E27FC236}">
                <a16:creationId xmlns:a16="http://schemas.microsoft.com/office/drawing/2014/main" id="{B0D45208-02E6-04E9-5743-ABC02C384DCE}"/>
              </a:ext>
            </a:extLst>
          </p:cNvPr>
          <p:cNvPicPr>
            <a:picLocks noChangeAspect="1"/>
          </p:cNvPicPr>
          <p:nvPr/>
        </p:nvPicPr>
        <p:blipFill>
          <a:blip r:embed="rId4"/>
          <a:stretch>
            <a:fillRect/>
          </a:stretch>
        </p:blipFill>
        <p:spPr>
          <a:xfrm>
            <a:off x="301257" y="5574883"/>
            <a:ext cx="1071292" cy="1071292"/>
          </a:xfrm>
          <a:prstGeom prst="rect">
            <a:avLst/>
          </a:prstGeom>
        </p:spPr>
      </p:pic>
      <p:sp>
        <p:nvSpPr>
          <p:cNvPr id="3" name="Text Placeholder 2">
            <a:extLst>
              <a:ext uri="{FF2B5EF4-FFF2-40B4-BE49-F238E27FC236}">
                <a16:creationId xmlns:a16="http://schemas.microsoft.com/office/drawing/2014/main" id="{548EA9B0-2098-9CC0-E3C6-9F4EE8838BD2}"/>
              </a:ext>
            </a:extLst>
          </p:cNvPr>
          <p:cNvSpPr>
            <a:spLocks noGrp="1"/>
          </p:cNvSpPr>
          <p:nvPr/>
        </p:nvSpPr>
        <p:spPr>
          <a:xfrm>
            <a:off x="6107577" y="853369"/>
            <a:ext cx="5873224" cy="509023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chemeClr val="accent6"/>
              </a:buClr>
              <a:buSzPts val="2400"/>
              <a:buFont typeface="Lato"/>
              <a:buNone/>
              <a:defRPr sz="2400" b="0" i="0" u="none" strike="noStrike" cap="none">
                <a:solidFill>
                  <a:schemeClr val="accent6"/>
                </a:solidFill>
                <a:latin typeface="Lato"/>
                <a:ea typeface="Lato"/>
                <a:cs typeface="Lato"/>
                <a:sym typeface="Lato"/>
              </a:defRPr>
            </a:lvl1pPr>
            <a:lvl2pPr marL="914400" marR="0" lvl="1" indent="-361950" algn="l" rtl="0">
              <a:lnSpc>
                <a:spcPct val="100000"/>
              </a:lnSpc>
              <a:spcBef>
                <a:spcPts val="1600"/>
              </a:spcBef>
              <a:spcAft>
                <a:spcPts val="0"/>
              </a:spcAft>
              <a:buClr>
                <a:schemeClr val="accent6"/>
              </a:buClr>
              <a:buSzPts val="2100"/>
              <a:buFont typeface="Lato"/>
              <a:buChar char="○"/>
              <a:defRPr sz="2100" b="0" i="0" u="none" strike="noStrike" cap="none">
                <a:solidFill>
                  <a:schemeClr val="accent6"/>
                </a:solidFill>
                <a:latin typeface="Lato"/>
                <a:ea typeface="Lato"/>
                <a:cs typeface="Lato"/>
                <a:sym typeface="Lato"/>
              </a:defRPr>
            </a:lvl2pPr>
            <a:lvl3pPr marL="1371600" marR="0" lvl="2" indent="-342900" algn="l" rtl="0">
              <a:lnSpc>
                <a:spcPct val="100000"/>
              </a:lnSpc>
              <a:spcBef>
                <a:spcPts val="1600"/>
              </a:spcBef>
              <a:spcAft>
                <a:spcPts val="0"/>
              </a:spcAft>
              <a:buClr>
                <a:schemeClr val="accent6"/>
              </a:buClr>
              <a:buSzPts val="1800"/>
              <a:buFont typeface="Lato"/>
              <a:buChar char="■"/>
              <a:defRPr sz="1800" b="0" i="0" u="none" strike="noStrike" cap="none">
                <a:solidFill>
                  <a:schemeClr val="accent6"/>
                </a:solidFill>
                <a:latin typeface="Lato"/>
                <a:ea typeface="Lato"/>
                <a:cs typeface="Lato"/>
                <a:sym typeface="Lato"/>
              </a:defRPr>
            </a:lvl3pPr>
            <a:lvl4pPr marL="1828800" marR="0" lvl="3" indent="-330200" algn="l" rtl="0">
              <a:lnSpc>
                <a:spcPct val="100000"/>
              </a:lnSpc>
              <a:spcBef>
                <a:spcPts val="1600"/>
              </a:spcBef>
              <a:spcAft>
                <a:spcPts val="0"/>
              </a:spcAft>
              <a:buClr>
                <a:schemeClr val="accent6"/>
              </a:buClr>
              <a:buSzPts val="1600"/>
              <a:buFont typeface="Lato"/>
              <a:buChar char="●"/>
              <a:defRPr sz="1600" b="0" i="0" u="none" strike="noStrike" cap="none">
                <a:solidFill>
                  <a:schemeClr val="accent6"/>
                </a:solidFill>
                <a:latin typeface="Lato"/>
                <a:ea typeface="Lato"/>
                <a:cs typeface="Lato"/>
                <a:sym typeface="Lato"/>
              </a:defRPr>
            </a:lvl4pPr>
            <a:lvl5pPr marL="2286000" marR="0" lvl="4" indent="-317500" algn="l" rtl="0">
              <a:lnSpc>
                <a:spcPct val="100000"/>
              </a:lnSpc>
              <a:spcBef>
                <a:spcPts val="1600"/>
              </a:spcBef>
              <a:spcAft>
                <a:spcPts val="0"/>
              </a:spcAft>
              <a:buClr>
                <a:schemeClr val="accent6"/>
              </a:buClr>
              <a:buSzPts val="1400"/>
              <a:buFont typeface="Lato"/>
              <a:buChar char="○"/>
              <a:defRPr sz="1400" b="0" i="0" u="none" strike="noStrike" cap="none">
                <a:solidFill>
                  <a:schemeClr val="accent6"/>
                </a:solidFill>
                <a:latin typeface="Lato"/>
                <a:ea typeface="Lato"/>
                <a:cs typeface="Lato"/>
                <a:sym typeface="Lato"/>
              </a:defRPr>
            </a:lvl5pPr>
            <a:lvl6pPr marL="2743200" marR="0" lvl="5" indent="-317500" algn="l" rtl="0">
              <a:lnSpc>
                <a:spcPct val="100000"/>
              </a:lnSpc>
              <a:spcBef>
                <a:spcPts val="1600"/>
              </a:spcBef>
              <a:spcAft>
                <a:spcPts val="0"/>
              </a:spcAft>
              <a:buClr>
                <a:schemeClr val="accent6"/>
              </a:buClr>
              <a:buSzPts val="1400"/>
              <a:buFont typeface="Lato"/>
              <a:buChar char="■"/>
              <a:defRPr sz="1400" b="0" i="0" u="none" strike="noStrike" cap="none">
                <a:solidFill>
                  <a:schemeClr val="accent6"/>
                </a:solidFill>
                <a:latin typeface="Lato"/>
                <a:ea typeface="Lato"/>
                <a:cs typeface="Lato"/>
                <a:sym typeface="Lato"/>
              </a:defRPr>
            </a:lvl6pPr>
            <a:lvl7pPr marL="3200400" marR="0" lvl="6" indent="-317500" algn="l" rtl="0">
              <a:lnSpc>
                <a:spcPct val="100000"/>
              </a:lnSpc>
              <a:spcBef>
                <a:spcPts val="1600"/>
              </a:spcBef>
              <a:spcAft>
                <a:spcPts val="0"/>
              </a:spcAft>
              <a:buClr>
                <a:schemeClr val="accent6"/>
              </a:buClr>
              <a:buSzPts val="1400"/>
              <a:buFont typeface="Lato"/>
              <a:buChar char="●"/>
              <a:defRPr sz="1400" b="0" i="0" u="none" strike="noStrike" cap="none">
                <a:solidFill>
                  <a:schemeClr val="accent6"/>
                </a:solidFill>
                <a:latin typeface="Lato"/>
                <a:ea typeface="Lato"/>
                <a:cs typeface="Lato"/>
                <a:sym typeface="Lato"/>
              </a:defRPr>
            </a:lvl7pPr>
            <a:lvl8pPr marL="3657600" marR="0" lvl="7" indent="-317500" algn="l" rtl="0">
              <a:lnSpc>
                <a:spcPct val="100000"/>
              </a:lnSpc>
              <a:spcBef>
                <a:spcPts val="1600"/>
              </a:spcBef>
              <a:spcAft>
                <a:spcPts val="0"/>
              </a:spcAft>
              <a:buClr>
                <a:schemeClr val="accent6"/>
              </a:buClr>
              <a:buSzPts val="1400"/>
              <a:buFont typeface="Lato"/>
              <a:buChar char="○"/>
              <a:defRPr sz="1400" b="0" i="0" u="none" strike="noStrike" cap="none">
                <a:solidFill>
                  <a:schemeClr val="accent6"/>
                </a:solidFill>
                <a:latin typeface="Lato"/>
                <a:ea typeface="Lato"/>
                <a:cs typeface="Lato"/>
                <a:sym typeface="Lato"/>
              </a:defRPr>
            </a:lvl8pPr>
            <a:lvl9pPr marL="4114800" marR="0" lvl="8" indent="-317500" algn="l" rtl="0">
              <a:lnSpc>
                <a:spcPct val="100000"/>
              </a:lnSpc>
              <a:spcBef>
                <a:spcPts val="1600"/>
              </a:spcBef>
              <a:spcAft>
                <a:spcPts val="1600"/>
              </a:spcAft>
              <a:buClr>
                <a:schemeClr val="accent6"/>
              </a:buClr>
              <a:buSzPts val="1400"/>
              <a:buFont typeface="Lato"/>
              <a:buChar char="■"/>
              <a:defRPr sz="1400" b="0" i="0" u="none" strike="noStrike" cap="none">
                <a:solidFill>
                  <a:schemeClr val="accent6"/>
                </a:solidFill>
                <a:latin typeface="Lato"/>
                <a:ea typeface="Lato"/>
                <a:cs typeface="Lato"/>
                <a:sym typeface="Lato"/>
              </a:defRPr>
            </a:lvl9pPr>
          </a:lstStyle>
          <a:p>
            <a:pPr marL="558165" indent="-456565" defTabSz="1219170">
              <a:buClr>
                <a:srgbClr val="424242"/>
              </a:buClr>
              <a:buFont typeface="Arial" panose="020B0604020202020204" pitchFamily="34" charset="0"/>
              <a:buChar char="•"/>
            </a:pPr>
            <a:r>
              <a:rPr lang="en-US" sz="2000" kern="0">
                <a:solidFill>
                  <a:srgbClr val="212121"/>
                </a:solidFill>
              </a:rPr>
              <a:t>Conduct a gap analysis &amp; literature review</a:t>
            </a:r>
            <a:endParaRPr lang="en-US" sz="2000"/>
          </a:p>
          <a:p>
            <a:pPr marL="558165" indent="-456565" defTabSz="1219170">
              <a:buClr>
                <a:srgbClr val="424242"/>
              </a:buClr>
              <a:buFont typeface="Arial" panose="020B0604020202020204" pitchFamily="34" charset="0"/>
              <a:buChar char="•"/>
            </a:pPr>
            <a:r>
              <a:rPr lang="en-US" sz="2000" kern="0">
                <a:solidFill>
                  <a:srgbClr val="212121"/>
                </a:solidFill>
              </a:rPr>
              <a:t>Form a state-wide advisory board</a:t>
            </a:r>
          </a:p>
          <a:p>
            <a:pPr marL="558165" indent="-456565" defTabSz="1219170">
              <a:buClr>
                <a:srgbClr val="424242"/>
              </a:buClr>
              <a:buFont typeface="Arial" panose="020B0604020202020204" pitchFamily="34" charset="0"/>
              <a:buChar char="•"/>
            </a:pPr>
            <a:r>
              <a:rPr lang="en-US" sz="2000" kern="0">
                <a:solidFill>
                  <a:srgbClr val="212121"/>
                </a:solidFill>
              </a:rPr>
              <a:t>Collect the PD needs of post-secondary CTE teachers in MI (from educators/instructors) </a:t>
            </a:r>
          </a:p>
          <a:p>
            <a:pPr marL="558165" indent="-456565" defTabSz="1219170">
              <a:buClr>
                <a:srgbClr val="424242"/>
              </a:buClr>
              <a:buFont typeface="Arial" panose="020B0604020202020204" pitchFamily="34" charset="0"/>
              <a:buChar char="•"/>
            </a:pPr>
            <a:r>
              <a:rPr lang="en-US" sz="2000" kern="0">
                <a:solidFill>
                  <a:srgbClr val="212121"/>
                </a:solidFill>
              </a:rPr>
              <a:t>Create 4 free online courses for MI CTE </a:t>
            </a:r>
          </a:p>
          <a:p>
            <a:pPr marL="558165" indent="-456565" defTabSz="1219170">
              <a:buClr>
                <a:srgbClr val="424242"/>
              </a:buClr>
              <a:buFont typeface="Arial" panose="020B0604020202020204" pitchFamily="34" charset="0"/>
              <a:buChar char="•"/>
            </a:pPr>
            <a:r>
              <a:rPr lang="en-US" sz="2000" kern="0">
                <a:solidFill>
                  <a:srgbClr val="212121"/>
                </a:solidFill>
              </a:rPr>
              <a:t>Create an addition 5 courses designed and developed by Post-secondary Educators in MI </a:t>
            </a:r>
          </a:p>
          <a:p>
            <a:pPr marL="558165" indent="-456565" defTabSz="1219170">
              <a:buClr>
                <a:srgbClr val="424242"/>
              </a:buClr>
              <a:buFont typeface="Arial" panose="020B0604020202020204" pitchFamily="34" charset="0"/>
              <a:buChar char="•"/>
            </a:pPr>
            <a:r>
              <a:rPr lang="en-US" sz="2000" kern="0">
                <a:solidFill>
                  <a:srgbClr val="212121"/>
                </a:solidFill>
              </a:rPr>
              <a:t>Publish on findings and approaches </a:t>
            </a:r>
          </a:p>
          <a:p>
            <a:pPr marL="558165" indent="-456565" defTabSz="1219170">
              <a:buClr>
                <a:srgbClr val="424242"/>
              </a:buClr>
              <a:buFont typeface="Arial" panose="020B0604020202020204" pitchFamily="34" charset="0"/>
              <a:buChar char="•"/>
            </a:pPr>
            <a:r>
              <a:rPr lang="en-US" sz="2000" kern="0">
                <a:solidFill>
                  <a:srgbClr val="212121"/>
                </a:solidFill>
              </a:rPr>
              <a:t>Promote a centralized repository for MI CTE specific instructional modules and best practices</a:t>
            </a:r>
          </a:p>
          <a:p>
            <a:pPr marL="100965" defTabSz="1219170">
              <a:buClr>
                <a:srgbClr val="424242"/>
              </a:buClr>
            </a:pPr>
            <a:endParaRPr lang="en-US" sz="3200" kern="0">
              <a:solidFill>
                <a:srgbClr val="424242"/>
              </a:solidFill>
            </a:endParaRPr>
          </a:p>
        </p:txBody>
      </p:sp>
    </p:spTree>
    <p:custDataLst>
      <p:tags r:id="rId1"/>
    </p:custDataLst>
    <p:extLst>
      <p:ext uri="{BB962C8B-B14F-4D97-AF65-F5344CB8AC3E}">
        <p14:creationId xmlns:p14="http://schemas.microsoft.com/office/powerpoint/2010/main" val="2481987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166B-F7B7-52A6-82B0-F3E3EB7D58EB}"/>
              </a:ext>
            </a:extLst>
          </p:cNvPr>
          <p:cNvSpPr>
            <a:spLocks noGrp="1"/>
          </p:cNvSpPr>
          <p:nvPr>
            <p:ph type="title"/>
          </p:nvPr>
        </p:nvSpPr>
        <p:spPr/>
        <p:txBody>
          <a:bodyPr/>
          <a:lstStyle/>
          <a:p>
            <a:r>
              <a:rPr lang="en-US"/>
              <a:t>Initial Gap Analysis Findings</a:t>
            </a:r>
          </a:p>
        </p:txBody>
      </p:sp>
      <p:sp>
        <p:nvSpPr>
          <p:cNvPr id="7" name="Text Placeholder 6">
            <a:extLst>
              <a:ext uri="{FF2B5EF4-FFF2-40B4-BE49-F238E27FC236}">
                <a16:creationId xmlns:a16="http://schemas.microsoft.com/office/drawing/2014/main" id="{FEB8BFBF-C432-8E9E-6464-EA457C730764}"/>
              </a:ext>
            </a:extLst>
          </p:cNvPr>
          <p:cNvSpPr>
            <a:spLocks noGrp="1"/>
          </p:cNvSpPr>
          <p:nvPr>
            <p:ph type="body" idx="2"/>
          </p:nvPr>
        </p:nvSpPr>
        <p:spPr>
          <a:xfrm>
            <a:off x="629200" y="1644366"/>
            <a:ext cx="3662000" cy="4816433"/>
          </a:xfrm>
        </p:spPr>
        <p:txBody>
          <a:bodyPr/>
          <a:lstStyle/>
          <a:p>
            <a:r>
              <a:rPr lang="en-US" b="1">
                <a:solidFill>
                  <a:schemeClr val="accent4">
                    <a:lumMod val="60000"/>
                    <a:lumOff val="40000"/>
                  </a:schemeClr>
                </a:solidFill>
              </a:rPr>
              <a:t>Training</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New teacher training</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Curriculum design</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Classroom management</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Assessment design and implementation</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Advisory groups engagement</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Data training </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New Director training</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Perkins V</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Special Pops (SWD, ELL, Non-Trad) </a:t>
            </a:r>
          </a:p>
          <a:p>
            <a:pPr marL="330192" indent="-228594">
              <a:lnSpc>
                <a:spcPct val="150000"/>
              </a:lnSpc>
              <a:spcAft>
                <a:spcPts val="133"/>
              </a:spcAft>
              <a:buSzPct val="100000"/>
              <a:buFont typeface="Arial" panose="020B0604020202020204" pitchFamily="34" charset="0"/>
              <a:buChar char="•"/>
            </a:pPr>
            <a:endParaRPr lang="en-US" sz="1600">
              <a:solidFill>
                <a:srgbClr val="212121"/>
              </a:solidFill>
            </a:endParaRPr>
          </a:p>
          <a:p>
            <a:endParaRPr lang="en-US" sz="1600"/>
          </a:p>
        </p:txBody>
      </p:sp>
      <p:sp>
        <p:nvSpPr>
          <p:cNvPr id="8" name="Text Placeholder 7">
            <a:extLst>
              <a:ext uri="{FF2B5EF4-FFF2-40B4-BE49-F238E27FC236}">
                <a16:creationId xmlns:a16="http://schemas.microsoft.com/office/drawing/2014/main" id="{896B1BB5-D486-9F1B-48EB-B3B5DD7F040C}"/>
              </a:ext>
            </a:extLst>
          </p:cNvPr>
          <p:cNvSpPr>
            <a:spLocks noGrp="1"/>
          </p:cNvSpPr>
          <p:nvPr>
            <p:ph type="body" idx="3"/>
          </p:nvPr>
        </p:nvSpPr>
        <p:spPr/>
        <p:txBody>
          <a:bodyPr/>
          <a:lstStyle/>
          <a:p>
            <a:r>
              <a:rPr lang="en-US" b="1">
                <a:solidFill>
                  <a:schemeClr val="accent4">
                    <a:lumMod val="60000"/>
                    <a:lumOff val="40000"/>
                  </a:schemeClr>
                </a:solidFill>
              </a:rPr>
              <a:t>Faculty</a:t>
            </a:r>
          </a:p>
          <a:p>
            <a:pPr marL="330192" indent="-228594">
              <a:lnSpc>
                <a:spcPct val="150000"/>
              </a:lnSpc>
              <a:buSzPct val="100000"/>
              <a:buFont typeface="Arial" panose="020B0604020202020204" pitchFamily="34" charset="0"/>
              <a:buChar char="•"/>
            </a:pPr>
            <a:r>
              <a:rPr lang="en-US" sz="1600"/>
              <a:t>Turnover/shortage of teachers</a:t>
            </a:r>
          </a:p>
          <a:p>
            <a:pPr marL="330192" indent="-228594">
              <a:lnSpc>
                <a:spcPct val="150000"/>
              </a:lnSpc>
              <a:buSzPct val="100000"/>
              <a:buFont typeface="Arial" panose="020B0604020202020204" pitchFamily="34" charset="0"/>
              <a:buChar char="•"/>
            </a:pPr>
            <a:r>
              <a:rPr lang="en-US" sz="1600"/>
              <a:t>Recruitment of faculty (especially in rural areas)</a:t>
            </a:r>
          </a:p>
          <a:p>
            <a:pPr marL="330192" indent="-228594">
              <a:lnSpc>
                <a:spcPct val="150000"/>
              </a:lnSpc>
              <a:spcAft>
                <a:spcPts val="133"/>
              </a:spcAft>
              <a:buClr>
                <a:srgbClr val="424242"/>
              </a:buClr>
              <a:buSzPct val="100000"/>
              <a:buFont typeface="Arial" panose="020B0604020202020204" pitchFamily="34" charset="0"/>
              <a:buChar char="•"/>
              <a:defRPr/>
            </a:pPr>
            <a:r>
              <a:rPr lang="en-US" sz="1600">
                <a:solidFill>
                  <a:srgbClr val="212121"/>
                </a:solidFill>
              </a:rPr>
              <a:t>Faculty don't have CTE specific cohort groups </a:t>
            </a:r>
          </a:p>
          <a:p>
            <a:pPr>
              <a:lnSpc>
                <a:spcPct val="150000"/>
              </a:lnSpc>
              <a:spcAft>
                <a:spcPts val="133"/>
              </a:spcAft>
              <a:buSzPct val="100000"/>
            </a:pPr>
            <a:endParaRPr lang="en-US" sz="1600">
              <a:solidFill>
                <a:srgbClr val="212121"/>
              </a:solidFill>
            </a:endParaRPr>
          </a:p>
          <a:p>
            <a:endParaRPr lang="en-US" sz="1467"/>
          </a:p>
        </p:txBody>
      </p:sp>
      <p:sp>
        <p:nvSpPr>
          <p:cNvPr id="3" name="Text Placeholder 2">
            <a:extLst>
              <a:ext uri="{FF2B5EF4-FFF2-40B4-BE49-F238E27FC236}">
                <a16:creationId xmlns:a16="http://schemas.microsoft.com/office/drawing/2014/main" id="{548EA9B0-2098-9CC0-E3C6-9F4EE8838BD2}"/>
              </a:ext>
            </a:extLst>
          </p:cNvPr>
          <p:cNvSpPr>
            <a:spLocks noGrp="1"/>
          </p:cNvSpPr>
          <p:nvPr>
            <p:ph type="body" idx="1"/>
          </p:nvPr>
        </p:nvSpPr>
        <p:spPr/>
        <p:txBody>
          <a:bodyPr/>
          <a:lstStyle/>
          <a:p>
            <a:pPr>
              <a:spcAft>
                <a:spcPts val="133"/>
              </a:spcAft>
            </a:pPr>
            <a:r>
              <a:rPr lang="en-US" b="1">
                <a:solidFill>
                  <a:schemeClr val="accent4">
                    <a:lumMod val="60000"/>
                    <a:lumOff val="40000"/>
                  </a:schemeClr>
                </a:solidFill>
              </a:rPr>
              <a:t>Accessibility</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Funding for PD</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Desire for PD sessions to be made available online</a:t>
            </a:r>
          </a:p>
          <a:p>
            <a:pPr marL="330192" indent="-228594">
              <a:lnSpc>
                <a:spcPct val="150000"/>
              </a:lnSpc>
              <a:spcAft>
                <a:spcPts val="133"/>
              </a:spcAft>
              <a:buSzPct val="100000"/>
              <a:buFont typeface="Arial" panose="020B0604020202020204" pitchFamily="34" charset="0"/>
              <a:buChar char="•"/>
            </a:pPr>
            <a:r>
              <a:rPr lang="en-US" sz="1600">
                <a:solidFill>
                  <a:srgbClr val="212121"/>
                </a:solidFill>
              </a:rPr>
              <a:t>Not having enough time to prioritize PD</a:t>
            </a:r>
          </a:p>
          <a:p>
            <a:pPr>
              <a:spcAft>
                <a:spcPts val="133"/>
              </a:spcAft>
            </a:pPr>
            <a:endParaRPr lang="en-US" sz="1467">
              <a:solidFill>
                <a:srgbClr val="212121"/>
              </a:solidFill>
            </a:endParaRPr>
          </a:p>
          <a:p>
            <a:pPr marL="0">
              <a:spcAft>
                <a:spcPts val="133"/>
              </a:spcAft>
            </a:pPr>
            <a:endParaRPr lang="en-US" sz="1467">
              <a:solidFill>
                <a:srgbClr val="212121"/>
              </a:solidFill>
            </a:endParaRPr>
          </a:p>
          <a:p>
            <a:endParaRPr lang="en-US" sz="1467"/>
          </a:p>
        </p:txBody>
      </p:sp>
    </p:spTree>
    <p:custDataLst>
      <p:tags r:id="rId1"/>
    </p:custDataLst>
    <p:extLst>
      <p:ext uri="{BB962C8B-B14F-4D97-AF65-F5344CB8AC3E}">
        <p14:creationId xmlns:p14="http://schemas.microsoft.com/office/powerpoint/2010/main" val="186541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71B9A5-4C58-08E2-38C7-D3AD97F97D9D}"/>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a:cs typeface="Frutiger LT Std 65 Bold"/>
              </a:rPr>
              <a:t>LeAnn Curry</a:t>
            </a:r>
          </a:p>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a:cs typeface="Frutiger LT Std 65 Bold"/>
              </a:rPr>
              <a:t>Executive </a:t>
            </a:r>
            <a:r>
              <a:rPr lang="en-US" sz="4000" b="1" cap="all">
                <a:solidFill>
                  <a:srgbClr val="000000"/>
                </a:solidFill>
                <a:latin typeface="Frutiger LT Std 65 Bold"/>
                <a:ea typeface="ＭＳ Ｐゴシック"/>
                <a:cs typeface="Frutiger LT Std 65 Bold"/>
              </a:rPr>
              <a:t>director</a:t>
            </a:r>
            <a:r>
              <a:rPr lang="en-US" sz="4000" b="1" kern="1200" cap="all">
                <a:solidFill>
                  <a:srgbClr val="000000"/>
                </a:solidFill>
                <a:latin typeface="Frutiger LT Std 65 Bold"/>
                <a:ea typeface="ＭＳ Ｐゴシック"/>
                <a:cs typeface="Frutiger LT Std 65 Bold"/>
              </a:rPr>
              <a:t>, </a:t>
            </a:r>
            <a:r>
              <a:rPr lang="en-US" sz="4000" b="1" kern="1200" cap="all" err="1">
                <a:solidFill>
                  <a:srgbClr val="000000"/>
                </a:solidFill>
                <a:latin typeface="Frutiger LT Std 65 Bold"/>
                <a:ea typeface="ＭＳ Ｐゴシック"/>
                <a:cs typeface="Frutiger LT Std 65 Bold"/>
              </a:rPr>
              <a:t>acte</a:t>
            </a:r>
            <a:endParaRPr lang="en-US" sz="4000" b="1" kern="1200" cap="all">
              <a:solidFill>
                <a:srgbClr val="000000"/>
              </a:solidFill>
              <a:latin typeface="Frutiger LT Std 65 Bold"/>
              <a:ea typeface="ＭＳ Ｐゴシック"/>
              <a:cs typeface="Frutiger LT Std 65 Bold"/>
            </a:endParaRPr>
          </a:p>
        </p:txBody>
      </p:sp>
      <p:sp>
        <p:nvSpPr>
          <p:cNvPr id="3" name="TextBox 2">
            <a:extLst>
              <a:ext uri="{FF2B5EF4-FFF2-40B4-BE49-F238E27FC236}">
                <a16:creationId xmlns:a16="http://schemas.microsoft.com/office/drawing/2014/main" id="{B5DF7E66-4C1A-01AF-7189-0933F035C42E}"/>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WELCOME</a:t>
            </a:r>
          </a:p>
        </p:txBody>
      </p:sp>
    </p:spTree>
    <p:custDataLst>
      <p:tags r:id="rId1"/>
    </p:custDataLst>
    <p:extLst>
      <p:ext uri="{BB962C8B-B14F-4D97-AF65-F5344CB8AC3E}">
        <p14:creationId xmlns:p14="http://schemas.microsoft.com/office/powerpoint/2010/main" val="2200304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166B-F7B7-52A6-82B0-F3E3EB7D58EB}"/>
              </a:ext>
            </a:extLst>
          </p:cNvPr>
          <p:cNvSpPr>
            <a:spLocks noGrp="1"/>
          </p:cNvSpPr>
          <p:nvPr>
            <p:ph type="title"/>
          </p:nvPr>
        </p:nvSpPr>
        <p:spPr/>
        <p:txBody>
          <a:bodyPr/>
          <a:lstStyle/>
          <a:p>
            <a:r>
              <a:rPr lang="en-US"/>
              <a:t>Gap Analysis: Comments</a:t>
            </a:r>
          </a:p>
        </p:txBody>
      </p:sp>
      <p:sp>
        <p:nvSpPr>
          <p:cNvPr id="4" name="Content Placeholder 3">
            <a:extLst>
              <a:ext uri="{FF2B5EF4-FFF2-40B4-BE49-F238E27FC236}">
                <a16:creationId xmlns:a16="http://schemas.microsoft.com/office/drawing/2014/main" id="{7E74A52B-8B1B-CEE5-3795-5744801ECE50}"/>
              </a:ext>
            </a:extLst>
          </p:cNvPr>
          <p:cNvSpPr>
            <a:spLocks noGrp="1"/>
          </p:cNvSpPr>
          <p:nvPr>
            <p:ph sz="quarter" idx="13"/>
          </p:nvPr>
        </p:nvSpPr>
        <p:spPr>
          <a:xfrm>
            <a:off x="389600" y="533933"/>
            <a:ext cx="11639200" cy="5110867"/>
          </a:xfrm>
        </p:spPr>
        <p:txBody>
          <a:bodyPr/>
          <a:lstStyle/>
          <a:p>
            <a:pPr marL="101597" indent="0">
              <a:buNone/>
            </a:pPr>
            <a:r>
              <a:rPr lang="en-US" sz="2133">
                <a:solidFill>
                  <a:srgbClr val="212121"/>
                </a:solidFill>
              </a:rPr>
              <a:t>"…nothing is within driving distance..." (referring to networking)</a:t>
            </a:r>
            <a:endParaRPr lang="en-US" sz="2133">
              <a:solidFill>
                <a:srgbClr val="212121"/>
              </a:solidFill>
              <a:latin typeface="Lato" panose="020F0502020204030203" pitchFamily="34" charset="0"/>
            </a:endParaRPr>
          </a:p>
          <a:p>
            <a:endParaRPr lang="en-US" sz="2133">
              <a:solidFill>
                <a:srgbClr val="212121"/>
              </a:solidFill>
              <a:latin typeface="Lato" panose="020F0502020204030203" pitchFamily="34" charset="0"/>
            </a:endParaRPr>
          </a:p>
          <a:p>
            <a:pPr marL="101597" indent="0">
              <a:buNone/>
            </a:pPr>
            <a:r>
              <a:rPr lang="en-US" sz="2133">
                <a:solidFill>
                  <a:srgbClr val="212121"/>
                </a:solidFill>
              </a:rPr>
              <a:t>"...they don't know what they don't know..." (referring to instructor training)</a:t>
            </a:r>
            <a:endParaRPr lang="en-US" sz="2133">
              <a:solidFill>
                <a:srgbClr val="212121"/>
              </a:solidFill>
              <a:latin typeface="Lato" panose="020F0502020204030203" pitchFamily="34" charset="0"/>
            </a:endParaRPr>
          </a:p>
          <a:p>
            <a:endParaRPr lang="en-US" sz="2133">
              <a:solidFill>
                <a:srgbClr val="212121"/>
              </a:solidFill>
              <a:latin typeface="Lato" panose="020F0502020204030203" pitchFamily="34" charset="0"/>
            </a:endParaRPr>
          </a:p>
          <a:p>
            <a:pPr marL="101597" indent="0">
              <a:buNone/>
            </a:pPr>
            <a:r>
              <a:rPr lang="en-US" sz="2133">
                <a:solidFill>
                  <a:srgbClr val="212121"/>
                </a:solidFill>
              </a:rPr>
              <a:t>"...classroom approach, how to develop a quality test...the inner workings of how to be a good teacher..."</a:t>
            </a:r>
            <a:endParaRPr lang="en-US" sz="2133">
              <a:solidFill>
                <a:srgbClr val="212121"/>
              </a:solidFill>
              <a:latin typeface="Lato" panose="020F0502020204030203" pitchFamily="34" charset="0"/>
            </a:endParaRPr>
          </a:p>
          <a:p>
            <a:pPr marL="101597" indent="0">
              <a:lnSpc>
                <a:spcPct val="150000"/>
              </a:lnSpc>
              <a:buNone/>
            </a:pPr>
            <a:r>
              <a:rPr lang="en-US" sz="2133">
                <a:solidFill>
                  <a:schemeClr val="tx1"/>
                </a:solidFill>
              </a:rPr>
              <a:t>“…not everyone agrees with terminology…”</a:t>
            </a:r>
          </a:p>
          <a:p>
            <a:pPr marL="101597" indent="0">
              <a:lnSpc>
                <a:spcPct val="150000"/>
              </a:lnSpc>
              <a:buNone/>
            </a:pPr>
            <a:r>
              <a:rPr lang="en-US" sz="2133">
                <a:solidFill>
                  <a:schemeClr val="tx1"/>
                </a:solidFill>
              </a:rPr>
              <a:t>“…data people don’t understand what directors need…”</a:t>
            </a:r>
          </a:p>
          <a:p>
            <a:pPr marL="101597" indent="0">
              <a:lnSpc>
                <a:spcPct val="150000"/>
              </a:lnSpc>
              <a:buNone/>
            </a:pPr>
            <a:r>
              <a:rPr lang="en-US" sz="2133">
                <a:solidFill>
                  <a:schemeClr val="tx1"/>
                </a:solidFill>
              </a:rPr>
              <a:t>“…don’t get to count students who earn credentials if they move toward an associate degree track…”</a:t>
            </a:r>
          </a:p>
          <a:p>
            <a:pPr marL="101597" indent="0">
              <a:lnSpc>
                <a:spcPct val="150000"/>
              </a:lnSpc>
              <a:buNone/>
            </a:pPr>
            <a:r>
              <a:rPr lang="en-US" sz="2133">
                <a:solidFill>
                  <a:schemeClr val="tx1"/>
                </a:solidFill>
              </a:rPr>
              <a:t>“…new directors training did not cover enough…didn’t spell out indicator and concentrator information…”</a:t>
            </a:r>
          </a:p>
        </p:txBody>
      </p:sp>
    </p:spTree>
    <p:custDataLst>
      <p:tags r:id="rId1"/>
    </p:custDataLst>
    <p:extLst>
      <p:ext uri="{BB962C8B-B14F-4D97-AF65-F5344CB8AC3E}">
        <p14:creationId xmlns:p14="http://schemas.microsoft.com/office/powerpoint/2010/main" val="2462091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145952-E231-8991-E7B9-3DE51C308851}"/>
              </a:ext>
            </a:extLst>
          </p:cNvPr>
          <p:cNvSpPr>
            <a:spLocks noGrp="1"/>
          </p:cNvSpPr>
          <p:nvPr>
            <p:ph type="body" sz="quarter" idx="13"/>
          </p:nvPr>
        </p:nvSpPr>
        <p:spPr>
          <a:xfrm>
            <a:off x="2079394" y="1969198"/>
            <a:ext cx="9494013" cy="4695917"/>
          </a:xfrm>
        </p:spPr>
        <p:txBody>
          <a:bodyPr/>
          <a:lstStyle/>
          <a:p>
            <a:r>
              <a:rPr lang="en-US" sz="2667"/>
              <a:t>Professional development for CTE faculty is sorely needed and often under-prioritized. As technology continues to advance the problem becomes more acute.</a:t>
            </a:r>
            <a:endParaRPr lang="en-US"/>
          </a:p>
          <a:p>
            <a:endParaRPr lang="en-US"/>
          </a:p>
        </p:txBody>
      </p:sp>
      <p:sp>
        <p:nvSpPr>
          <p:cNvPr id="3" name="TextBox 2">
            <a:extLst>
              <a:ext uri="{FF2B5EF4-FFF2-40B4-BE49-F238E27FC236}">
                <a16:creationId xmlns:a16="http://schemas.microsoft.com/office/drawing/2014/main" id="{7E8090E6-B472-9238-5A01-3D79948C0A6F}"/>
              </a:ext>
            </a:extLst>
          </p:cNvPr>
          <p:cNvSpPr txBox="1"/>
          <p:nvPr/>
        </p:nvSpPr>
        <p:spPr>
          <a:xfrm>
            <a:off x="2270031" y="4462134"/>
            <a:ext cx="7314333" cy="461665"/>
          </a:xfrm>
          <a:prstGeom prst="rect">
            <a:avLst/>
          </a:prstGeom>
          <a:noFill/>
        </p:spPr>
        <p:txBody>
          <a:bodyPr wrap="square" rtlCol="0">
            <a:spAutoFit/>
          </a:bodyPr>
          <a:lstStyle/>
          <a:p>
            <a:pPr defTabSz="1219170">
              <a:buClr>
                <a:srgbClr val="000000"/>
              </a:buClr>
            </a:pPr>
            <a:r>
              <a:rPr lang="en-US" sz="2400" i="1" kern="0">
                <a:solidFill>
                  <a:srgbClr val="FFFFFF"/>
                </a:solidFill>
                <a:latin typeface="Arial"/>
                <a:cs typeface="Arial"/>
                <a:sym typeface="Arial"/>
              </a:rPr>
              <a:t>Don Hutchinson, Macomb CC </a:t>
            </a:r>
          </a:p>
        </p:txBody>
      </p:sp>
    </p:spTree>
    <p:custDataLst>
      <p:tags r:id="rId1"/>
    </p:custDataLst>
    <p:extLst>
      <p:ext uri="{BB962C8B-B14F-4D97-AF65-F5344CB8AC3E}">
        <p14:creationId xmlns:p14="http://schemas.microsoft.com/office/powerpoint/2010/main" val="3309108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145952-E231-8991-E7B9-3DE51C308851}"/>
              </a:ext>
            </a:extLst>
          </p:cNvPr>
          <p:cNvSpPr>
            <a:spLocks noGrp="1"/>
          </p:cNvSpPr>
          <p:nvPr>
            <p:ph type="body" sz="quarter" idx="13"/>
          </p:nvPr>
        </p:nvSpPr>
        <p:spPr>
          <a:xfrm>
            <a:off x="1973396" y="1894507"/>
            <a:ext cx="10109392" cy="4695917"/>
          </a:xfrm>
        </p:spPr>
        <p:txBody>
          <a:bodyPr/>
          <a:lstStyle/>
          <a:p>
            <a:r>
              <a:rPr lang="en-US" sz="3733"/>
              <a:t>Not overly surprised; although good to know others have/face same opportunities/challenges/needs. </a:t>
            </a:r>
          </a:p>
          <a:p>
            <a:endParaRPr lang="en-US"/>
          </a:p>
        </p:txBody>
      </p:sp>
      <p:sp>
        <p:nvSpPr>
          <p:cNvPr id="2" name="TextBox 1">
            <a:extLst>
              <a:ext uri="{FF2B5EF4-FFF2-40B4-BE49-F238E27FC236}">
                <a16:creationId xmlns:a16="http://schemas.microsoft.com/office/drawing/2014/main" id="{36CB56DD-8F05-256D-E661-D87BF3E05B80}"/>
              </a:ext>
            </a:extLst>
          </p:cNvPr>
          <p:cNvSpPr txBox="1"/>
          <p:nvPr/>
        </p:nvSpPr>
        <p:spPr>
          <a:xfrm>
            <a:off x="2157788" y="4104315"/>
            <a:ext cx="7314333" cy="461665"/>
          </a:xfrm>
          <a:prstGeom prst="rect">
            <a:avLst/>
          </a:prstGeom>
          <a:noFill/>
        </p:spPr>
        <p:txBody>
          <a:bodyPr wrap="square" rtlCol="0">
            <a:spAutoFit/>
          </a:bodyPr>
          <a:lstStyle/>
          <a:p>
            <a:pPr defTabSz="1219170">
              <a:buClr>
                <a:srgbClr val="000000"/>
              </a:buClr>
            </a:pPr>
            <a:r>
              <a:rPr lang="en-US" sz="2400" i="1" kern="0">
                <a:solidFill>
                  <a:srgbClr val="FFFFFF"/>
                </a:solidFill>
                <a:latin typeface="Arial"/>
                <a:cs typeface="Arial"/>
                <a:sym typeface="Arial"/>
              </a:rPr>
              <a:t>Mark </a:t>
            </a:r>
            <a:r>
              <a:rPr lang="en-US" sz="2400" i="1" kern="0" err="1">
                <a:solidFill>
                  <a:srgbClr val="FFFFFF"/>
                </a:solidFill>
                <a:latin typeface="Arial"/>
                <a:cs typeface="Arial"/>
                <a:sym typeface="Arial"/>
              </a:rPr>
              <a:t>Dunneback</a:t>
            </a:r>
            <a:r>
              <a:rPr lang="en-US" sz="2400" i="1" kern="0">
                <a:solidFill>
                  <a:srgbClr val="FFFFFF"/>
                </a:solidFill>
                <a:latin typeface="Arial"/>
                <a:cs typeface="Arial"/>
                <a:sym typeface="Arial"/>
              </a:rPr>
              <a:t>, Kalamazoo Valley CC </a:t>
            </a:r>
          </a:p>
        </p:txBody>
      </p:sp>
    </p:spTree>
    <p:custDataLst>
      <p:tags r:id="rId1"/>
    </p:custDataLst>
    <p:extLst>
      <p:ext uri="{BB962C8B-B14F-4D97-AF65-F5344CB8AC3E}">
        <p14:creationId xmlns:p14="http://schemas.microsoft.com/office/powerpoint/2010/main" val="362862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145952-E231-8991-E7B9-3DE51C308851}"/>
              </a:ext>
            </a:extLst>
          </p:cNvPr>
          <p:cNvSpPr>
            <a:spLocks noGrp="1"/>
          </p:cNvSpPr>
          <p:nvPr>
            <p:ph type="body" sz="quarter" idx="13"/>
          </p:nvPr>
        </p:nvSpPr>
        <p:spPr>
          <a:xfrm>
            <a:off x="1977940" y="1551635"/>
            <a:ext cx="9820467" cy="3111917"/>
          </a:xfrm>
        </p:spPr>
        <p:txBody>
          <a:bodyPr/>
          <a:lstStyle/>
          <a:p>
            <a:r>
              <a:rPr lang="en-US"/>
              <a:t>Yes, finally everything we've been talking about for years...excited to see how we will go forward…Totally agree with all that was shared... especially supporting CTE teachers in pedagogy and practice.</a:t>
            </a:r>
          </a:p>
          <a:p>
            <a:endParaRPr lang="en-US"/>
          </a:p>
        </p:txBody>
      </p:sp>
      <p:sp>
        <p:nvSpPr>
          <p:cNvPr id="3" name="TextBox 2">
            <a:extLst>
              <a:ext uri="{FF2B5EF4-FFF2-40B4-BE49-F238E27FC236}">
                <a16:creationId xmlns:a16="http://schemas.microsoft.com/office/drawing/2014/main" id="{9DF35F7B-C2AD-53BC-2403-064FAD41500B}"/>
              </a:ext>
            </a:extLst>
          </p:cNvPr>
          <p:cNvSpPr txBox="1"/>
          <p:nvPr/>
        </p:nvSpPr>
        <p:spPr>
          <a:xfrm>
            <a:off x="1977546" y="4000316"/>
            <a:ext cx="7314333" cy="461665"/>
          </a:xfrm>
          <a:prstGeom prst="rect">
            <a:avLst/>
          </a:prstGeom>
          <a:noFill/>
        </p:spPr>
        <p:txBody>
          <a:bodyPr wrap="square" rtlCol="0">
            <a:spAutoFit/>
          </a:bodyPr>
          <a:lstStyle/>
          <a:p>
            <a:pPr defTabSz="1219170">
              <a:buClr>
                <a:srgbClr val="000000"/>
              </a:buClr>
            </a:pPr>
            <a:r>
              <a:rPr lang="en-US" sz="2400" i="1" kern="0">
                <a:solidFill>
                  <a:srgbClr val="FFFFFF"/>
                </a:solidFill>
                <a:latin typeface="Arial"/>
                <a:cs typeface="Arial"/>
                <a:sym typeface="Arial"/>
              </a:rPr>
              <a:t>Krista McKinney-King, Wayne RESA</a:t>
            </a:r>
          </a:p>
        </p:txBody>
      </p:sp>
    </p:spTree>
    <p:custDataLst>
      <p:tags r:id="rId1"/>
    </p:custDataLst>
    <p:extLst>
      <p:ext uri="{BB962C8B-B14F-4D97-AF65-F5344CB8AC3E}">
        <p14:creationId xmlns:p14="http://schemas.microsoft.com/office/powerpoint/2010/main" val="2887351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9333-01EA-65E4-54EC-976FAB3B942D}"/>
              </a:ext>
            </a:extLst>
          </p:cNvPr>
          <p:cNvSpPr>
            <a:spLocks noGrp="1"/>
          </p:cNvSpPr>
          <p:nvPr>
            <p:ph type="title"/>
          </p:nvPr>
        </p:nvSpPr>
        <p:spPr/>
        <p:txBody>
          <a:bodyPr/>
          <a:lstStyle/>
          <a:p>
            <a:r>
              <a:rPr lang="en-US"/>
              <a:t>MI Findings Align with National Findings... </a:t>
            </a:r>
          </a:p>
        </p:txBody>
      </p:sp>
      <p:sp>
        <p:nvSpPr>
          <p:cNvPr id="3" name="Text Placeholder 2">
            <a:extLst>
              <a:ext uri="{FF2B5EF4-FFF2-40B4-BE49-F238E27FC236}">
                <a16:creationId xmlns:a16="http://schemas.microsoft.com/office/drawing/2014/main" id="{20E7B301-8473-EA70-E68A-A078AC8C27AF}"/>
              </a:ext>
            </a:extLst>
          </p:cNvPr>
          <p:cNvSpPr>
            <a:spLocks noGrp="1"/>
          </p:cNvSpPr>
          <p:nvPr>
            <p:ph type="body" idx="2"/>
          </p:nvPr>
        </p:nvSpPr>
        <p:spPr/>
        <p:txBody>
          <a:bodyPr/>
          <a:lstStyle/>
          <a:p>
            <a:r>
              <a:rPr lang="en-US" sz="1867">
                <a:solidFill>
                  <a:srgbClr val="000000"/>
                </a:solidFill>
                <a:cs typeface="Arial"/>
              </a:rPr>
              <a:t>Most post-secondary CTE educators report little or no appropriate on- boarding and do not truly understanding their responsibilities </a:t>
            </a:r>
            <a:endParaRPr lang="en-US" sz="1867"/>
          </a:p>
          <a:p>
            <a:r>
              <a:rPr lang="en-US" sz="1867">
                <a:solidFill>
                  <a:srgbClr val="000000"/>
                </a:solidFill>
                <a:cs typeface="Arial"/>
              </a:rPr>
              <a:t>(Thierer, 2021) </a:t>
            </a:r>
            <a:endParaRPr lang="en-US" sz="1867"/>
          </a:p>
          <a:p>
            <a:endParaRPr lang="en-US"/>
          </a:p>
        </p:txBody>
      </p:sp>
      <p:sp>
        <p:nvSpPr>
          <p:cNvPr id="4" name="Text Placeholder 3">
            <a:extLst>
              <a:ext uri="{FF2B5EF4-FFF2-40B4-BE49-F238E27FC236}">
                <a16:creationId xmlns:a16="http://schemas.microsoft.com/office/drawing/2014/main" id="{02109727-0D76-9709-53B6-6B801DBCEA1E}"/>
              </a:ext>
            </a:extLst>
          </p:cNvPr>
          <p:cNvSpPr>
            <a:spLocks noGrp="1"/>
          </p:cNvSpPr>
          <p:nvPr>
            <p:ph type="body" idx="3"/>
          </p:nvPr>
        </p:nvSpPr>
        <p:spPr/>
        <p:txBody>
          <a:bodyPr/>
          <a:lstStyle/>
          <a:p>
            <a:r>
              <a:rPr lang="en-US" sz="1867" b="1">
                <a:solidFill>
                  <a:srgbClr val="000000"/>
                </a:solidFill>
                <a:cs typeface="Arial"/>
              </a:rPr>
              <a:t>“... so overwhelming [,] like drinking out of a fire hose” - </a:t>
            </a:r>
            <a:r>
              <a:rPr lang="en-US" sz="1867">
                <a:solidFill>
                  <a:srgbClr val="000000"/>
                </a:solidFill>
                <a:cs typeface="Arial"/>
              </a:rPr>
              <a:t>CTE faculty moving from industry to academia </a:t>
            </a:r>
            <a:r>
              <a:rPr lang="en-US" sz="1867" b="1">
                <a:solidFill>
                  <a:srgbClr val="000000"/>
                </a:solidFill>
                <a:cs typeface="Arial"/>
              </a:rPr>
              <a:t>(</a:t>
            </a:r>
            <a:r>
              <a:rPr lang="en-US" sz="1867">
                <a:solidFill>
                  <a:srgbClr val="000000"/>
                </a:solidFill>
                <a:cs typeface="Arial"/>
              </a:rPr>
              <a:t>Thierer, 2021</a:t>
            </a:r>
            <a:r>
              <a:rPr lang="en-US" sz="1867" b="1">
                <a:solidFill>
                  <a:srgbClr val="000000"/>
                </a:solidFill>
                <a:cs typeface="Arial"/>
              </a:rPr>
              <a:t>)</a:t>
            </a:r>
            <a:endParaRPr lang="en-US"/>
          </a:p>
        </p:txBody>
      </p:sp>
      <p:sp>
        <p:nvSpPr>
          <p:cNvPr id="5" name="Text Placeholder 4">
            <a:extLst>
              <a:ext uri="{FF2B5EF4-FFF2-40B4-BE49-F238E27FC236}">
                <a16:creationId xmlns:a16="http://schemas.microsoft.com/office/drawing/2014/main" id="{6D8A534C-6CC2-2BEB-F573-CD80D19465A1}"/>
              </a:ext>
            </a:extLst>
          </p:cNvPr>
          <p:cNvSpPr>
            <a:spLocks noGrp="1"/>
          </p:cNvSpPr>
          <p:nvPr>
            <p:ph type="body" idx="1"/>
          </p:nvPr>
        </p:nvSpPr>
        <p:spPr/>
        <p:txBody>
          <a:bodyPr/>
          <a:lstStyle/>
          <a:p>
            <a:r>
              <a:rPr lang="en-US" sz="1867"/>
              <a:t>Faculty training on disability is limited and disability training designed for CTE faculty specifically is nearly non-</a:t>
            </a:r>
            <a:r>
              <a:rPr lang="en-US" sz="1867" err="1"/>
              <a:t>existant</a:t>
            </a:r>
            <a:r>
              <a:rPr lang="en-US" sz="1867"/>
              <a:t> (Carballo et al., 2021; </a:t>
            </a:r>
            <a:r>
              <a:rPr lang="en-US" sz="1867" err="1"/>
              <a:t>Moriña</a:t>
            </a:r>
            <a:r>
              <a:rPr lang="en-US" sz="1867"/>
              <a:t> &amp; Carballo, 2017).</a:t>
            </a:r>
          </a:p>
        </p:txBody>
      </p:sp>
    </p:spTree>
    <p:custDataLst>
      <p:tags r:id="rId1"/>
    </p:custDataLst>
    <p:extLst>
      <p:ext uri="{BB962C8B-B14F-4D97-AF65-F5344CB8AC3E}">
        <p14:creationId xmlns:p14="http://schemas.microsoft.com/office/powerpoint/2010/main" val="645294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166B-F7B7-52A6-82B0-F3E3EB7D58EB}"/>
              </a:ext>
            </a:extLst>
          </p:cNvPr>
          <p:cNvSpPr>
            <a:spLocks noGrp="1"/>
          </p:cNvSpPr>
          <p:nvPr>
            <p:ph type="title"/>
          </p:nvPr>
        </p:nvSpPr>
        <p:spPr/>
        <p:txBody>
          <a:bodyPr/>
          <a:lstStyle/>
          <a:p>
            <a:r>
              <a:rPr lang="en-US"/>
              <a:t>Literature Review</a:t>
            </a:r>
          </a:p>
        </p:txBody>
      </p:sp>
      <p:sp>
        <p:nvSpPr>
          <p:cNvPr id="3" name="Text Placeholder 2">
            <a:extLst>
              <a:ext uri="{FF2B5EF4-FFF2-40B4-BE49-F238E27FC236}">
                <a16:creationId xmlns:a16="http://schemas.microsoft.com/office/drawing/2014/main" id="{548EA9B0-2098-9CC0-E3C6-9F4EE8838BD2}"/>
              </a:ext>
            </a:extLst>
          </p:cNvPr>
          <p:cNvSpPr>
            <a:spLocks noGrp="1"/>
          </p:cNvSpPr>
          <p:nvPr>
            <p:ph type="body" idx="1"/>
          </p:nvPr>
        </p:nvSpPr>
        <p:spPr>
          <a:xfrm>
            <a:off x="283200" y="984755"/>
            <a:ext cx="11625600" cy="5332284"/>
          </a:xfrm>
        </p:spPr>
        <p:txBody>
          <a:bodyPr/>
          <a:lstStyle/>
          <a:p>
            <a:pPr marL="1117572" lvl="1" indent="0">
              <a:spcAft>
                <a:spcPts val="133"/>
              </a:spcAft>
              <a:buSzPts val="2400"/>
              <a:buNone/>
            </a:pPr>
            <a:endParaRPr lang="en-US" sz="2133">
              <a:solidFill>
                <a:srgbClr val="212121"/>
              </a:solidFill>
            </a:endParaRPr>
          </a:p>
          <a:p>
            <a:pPr marL="0" lvl="1" indent="0">
              <a:spcAft>
                <a:spcPts val="133"/>
              </a:spcAft>
              <a:buSzPts val="2400"/>
              <a:buNone/>
            </a:pPr>
            <a:r>
              <a:rPr lang="en-US" sz="2667" b="1">
                <a:solidFill>
                  <a:schemeClr val="accent4">
                    <a:lumMod val="60000"/>
                    <a:lumOff val="40000"/>
                  </a:schemeClr>
                </a:solidFill>
              </a:rPr>
              <a:t>High Level Findings </a:t>
            </a:r>
            <a:endParaRPr lang="en-US">
              <a:solidFill>
                <a:schemeClr val="accent4">
                  <a:lumMod val="60000"/>
                  <a:lumOff val="40000"/>
                </a:schemeClr>
              </a:solidFill>
            </a:endParaRPr>
          </a:p>
          <a:p>
            <a:pPr marL="990575" lvl="2" indent="-380990">
              <a:spcAft>
                <a:spcPts val="133"/>
              </a:spcAft>
              <a:buSzPts val="2400"/>
              <a:buFont typeface="Arial" panose="020B0604020202020204" pitchFamily="34" charset="0"/>
              <a:buChar char="•"/>
            </a:pPr>
            <a:r>
              <a:rPr lang="en-US" sz="1867">
                <a:solidFill>
                  <a:srgbClr val="212121"/>
                </a:solidFill>
              </a:rPr>
              <a:t>The literature produced a lengthy list of strategies for recruitment and retention along with the caveat that the strongest studies </a:t>
            </a:r>
            <a:r>
              <a:rPr lang="en-US" sz="1867" i="1">
                <a:solidFill>
                  <a:srgbClr val="212121"/>
                </a:solidFill>
              </a:rPr>
              <a:t>show little impact</a:t>
            </a:r>
            <a:r>
              <a:rPr lang="en-US" sz="1867">
                <a:solidFill>
                  <a:srgbClr val="212121"/>
                </a:solidFill>
              </a:rPr>
              <a:t>. </a:t>
            </a:r>
            <a:r>
              <a:rPr lang="en-US" sz="1867" b="1" i="1">
                <a:solidFill>
                  <a:srgbClr val="212121"/>
                </a:solidFill>
              </a:rPr>
              <a:t>So, what does work? </a:t>
            </a:r>
          </a:p>
          <a:p>
            <a:pPr marL="990575" lvl="2" indent="-380990">
              <a:spcAft>
                <a:spcPts val="133"/>
              </a:spcAft>
              <a:buSzPts val="2400"/>
              <a:buFont typeface="Arial" panose="020B0604020202020204" pitchFamily="34" charset="0"/>
              <a:buChar char="•"/>
            </a:pPr>
            <a:r>
              <a:rPr lang="en-US" sz="1867">
                <a:solidFill>
                  <a:srgbClr val="212121"/>
                </a:solidFill>
              </a:rPr>
              <a:t>Quality PD works, as a high leverage strategy that can increase student success as well as teacher confidence and self-efficacy.</a:t>
            </a:r>
            <a:r>
              <a:rPr lang="en-US" sz="1867" b="1">
                <a:solidFill>
                  <a:srgbClr val="212121"/>
                </a:solidFill>
              </a:rPr>
              <a:t> </a:t>
            </a:r>
            <a:r>
              <a:rPr lang="en-US" sz="1867" b="1" i="1">
                <a:solidFill>
                  <a:srgbClr val="212121"/>
                </a:solidFill>
              </a:rPr>
              <a:t>What is self-efficacy? </a:t>
            </a:r>
          </a:p>
          <a:p>
            <a:pPr marL="990575" lvl="2" indent="-380990">
              <a:spcAft>
                <a:spcPts val="133"/>
              </a:spcAft>
              <a:buSzPts val="2400"/>
              <a:buFont typeface="Arial" panose="020B0604020202020204" pitchFamily="34" charset="0"/>
              <a:buChar char="•"/>
            </a:pPr>
            <a:r>
              <a:rPr lang="en-US" sz="1867">
                <a:solidFill>
                  <a:srgbClr val="212121"/>
                </a:solidFill>
              </a:rPr>
              <a:t>Teacher self-efficacy is a teacher's belief in their ability to teach students and achieve learning outcomes...It's a psychological concept that can influence a teacher's behaviors and choices, especially when faced with challenging situations. </a:t>
            </a:r>
            <a:r>
              <a:rPr lang="en-US" sz="1867" b="1" i="1">
                <a:solidFill>
                  <a:srgbClr val="212121"/>
                </a:solidFill>
              </a:rPr>
              <a:t>Why is this important? </a:t>
            </a:r>
          </a:p>
          <a:p>
            <a:pPr marL="990575" lvl="2" indent="-380990">
              <a:spcAft>
                <a:spcPts val="133"/>
              </a:spcAft>
              <a:buSzPts val="2400"/>
              <a:buFont typeface="Arial" panose="020B0604020202020204" pitchFamily="34" charset="0"/>
              <a:buChar char="•"/>
            </a:pPr>
            <a:r>
              <a:rPr lang="en-US" sz="1867">
                <a:solidFill>
                  <a:srgbClr val="212121"/>
                </a:solidFill>
              </a:rPr>
              <a:t>Teacher confidence and self-efficacy are known to improve educator retention rates and student outcomes. </a:t>
            </a:r>
            <a:r>
              <a:rPr lang="en-US" sz="1867" b="1" i="1">
                <a:solidFill>
                  <a:srgbClr val="212121"/>
                </a:solidFill>
              </a:rPr>
              <a:t>How? </a:t>
            </a:r>
          </a:p>
          <a:p>
            <a:pPr marL="609585" lvl="2" indent="0">
              <a:spcAft>
                <a:spcPts val="133"/>
              </a:spcAft>
              <a:buSzPts val="2400"/>
              <a:buNone/>
            </a:pPr>
            <a:endParaRPr lang="en-US" sz="1867">
              <a:solidFill>
                <a:srgbClr val="212121"/>
              </a:solidFill>
            </a:endParaRPr>
          </a:p>
          <a:p>
            <a:pPr marL="990575" lvl="2" indent="-380990">
              <a:spcAft>
                <a:spcPts val="133"/>
              </a:spcAft>
              <a:buSzPts val="2400"/>
              <a:buFont typeface="Arial" panose="020B0604020202020204" pitchFamily="34" charset="0"/>
              <a:buChar char="•"/>
            </a:pPr>
            <a:endParaRPr lang="en-US" sz="1867">
              <a:solidFill>
                <a:srgbClr val="212121"/>
              </a:solidFill>
            </a:endParaRPr>
          </a:p>
          <a:p>
            <a:pPr marL="990575" lvl="2" indent="-380990">
              <a:spcAft>
                <a:spcPts val="133"/>
              </a:spcAft>
              <a:buSzPts val="2400"/>
              <a:buFont typeface="Arial" panose="020B0604020202020204" pitchFamily="34" charset="0"/>
              <a:buChar char="•"/>
            </a:pPr>
            <a:endParaRPr lang="en-US" sz="1867">
              <a:solidFill>
                <a:srgbClr val="212121"/>
              </a:solidFill>
            </a:endParaRPr>
          </a:p>
          <a:p>
            <a:pPr marL="609585" lvl="2" indent="0">
              <a:spcAft>
                <a:spcPts val="133"/>
              </a:spcAft>
              <a:buSzPts val="2400"/>
              <a:buNone/>
            </a:pPr>
            <a:endParaRPr lang="en-US" sz="2133">
              <a:solidFill>
                <a:srgbClr val="212121"/>
              </a:solidFill>
            </a:endParaRPr>
          </a:p>
          <a:p>
            <a:endParaRPr lang="en-US"/>
          </a:p>
        </p:txBody>
      </p:sp>
    </p:spTree>
    <p:custDataLst>
      <p:tags r:id="rId1"/>
    </p:custDataLst>
    <p:extLst>
      <p:ext uri="{BB962C8B-B14F-4D97-AF65-F5344CB8AC3E}">
        <p14:creationId xmlns:p14="http://schemas.microsoft.com/office/powerpoint/2010/main" val="1642915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BECB-043C-23BB-F3CA-4607CABA19BF}"/>
              </a:ext>
            </a:extLst>
          </p:cNvPr>
          <p:cNvSpPr>
            <a:spLocks noGrp="1"/>
          </p:cNvSpPr>
          <p:nvPr>
            <p:ph type="title"/>
          </p:nvPr>
        </p:nvSpPr>
        <p:spPr/>
        <p:txBody>
          <a:bodyPr/>
          <a:lstStyle/>
          <a:p>
            <a:r>
              <a:rPr lang="en-US" b="0"/>
              <a:t>Building Instructor Self-Efficacy </a:t>
            </a:r>
            <a:endParaRPr lang="en-US"/>
          </a:p>
        </p:txBody>
      </p:sp>
      <p:sp>
        <p:nvSpPr>
          <p:cNvPr id="3" name="Text Placeholder 2">
            <a:extLst>
              <a:ext uri="{FF2B5EF4-FFF2-40B4-BE49-F238E27FC236}">
                <a16:creationId xmlns:a16="http://schemas.microsoft.com/office/drawing/2014/main" id="{1F8DF853-1CE6-07CC-6C9B-B2E3A50C22C8}"/>
              </a:ext>
            </a:extLst>
          </p:cNvPr>
          <p:cNvSpPr>
            <a:spLocks noGrp="1"/>
          </p:cNvSpPr>
          <p:nvPr>
            <p:ph type="body" idx="1"/>
          </p:nvPr>
        </p:nvSpPr>
        <p:spPr>
          <a:xfrm>
            <a:off x="1645201" y="1308779"/>
            <a:ext cx="10015708" cy="4436700"/>
          </a:xfrm>
        </p:spPr>
        <p:txBody>
          <a:bodyPr/>
          <a:lstStyle/>
          <a:p>
            <a:pPr marL="100965"/>
            <a:r>
              <a:rPr lang="en-US" b="1">
                <a:solidFill>
                  <a:srgbClr val="242424"/>
                </a:solidFill>
                <a:cs typeface="Segoe UI"/>
              </a:rPr>
              <a:t>Did you know? Educators with high Teacher Self-Efficacy tend to: </a:t>
            </a:r>
            <a:endParaRPr lang="en-US" b="1"/>
          </a:p>
          <a:p>
            <a:pPr marL="100965"/>
            <a:endParaRPr lang="en-US" b="1">
              <a:solidFill>
                <a:srgbClr val="242424"/>
              </a:solidFill>
              <a:cs typeface="Segoe UI"/>
            </a:endParaRPr>
          </a:p>
          <a:p>
            <a:pPr marL="329565" indent="-227965">
              <a:buFont typeface="Arial"/>
              <a:buChar char="•"/>
            </a:pPr>
            <a:r>
              <a:rPr lang="en-US" sz="2100">
                <a:solidFill>
                  <a:srgbClr val="242424"/>
                </a:solidFill>
                <a:cs typeface="Segoe UI"/>
              </a:rPr>
              <a:t>More effectively cope with a range of problem behaviors</a:t>
            </a:r>
            <a:endParaRPr lang="en-US" sz="2100"/>
          </a:p>
          <a:p>
            <a:pPr marL="329565" indent="-227965">
              <a:buFont typeface="Arial"/>
              <a:buChar char="•"/>
            </a:pPr>
            <a:r>
              <a:rPr lang="en-US" sz="2100">
                <a:solidFill>
                  <a:srgbClr val="242424"/>
                </a:solidFill>
                <a:cs typeface="Segoe UI"/>
              </a:rPr>
              <a:t>Use </a:t>
            </a:r>
            <a:r>
              <a:rPr lang="en-US" sz="2100">
                <a:solidFill>
                  <a:srgbClr val="990000"/>
                </a:solidFill>
                <a:cs typeface="Segoe UI"/>
              </a:rPr>
              <a:t>proactive, student-centered classroom behavior strategies and practices</a:t>
            </a:r>
          </a:p>
          <a:p>
            <a:pPr marL="329565" indent="-227965">
              <a:buFont typeface="Arial"/>
              <a:buChar char="•"/>
            </a:pPr>
            <a:r>
              <a:rPr lang="en-US" sz="2100">
                <a:solidFill>
                  <a:srgbClr val="242424"/>
                </a:solidFill>
                <a:cs typeface="Segoe UI"/>
              </a:rPr>
              <a:t>Establish less conflictual relationships with students</a:t>
            </a:r>
            <a:endParaRPr lang="en-US" sz="2100"/>
          </a:p>
          <a:p>
            <a:pPr marL="329565" indent="-227965">
              <a:buFont typeface="Arial"/>
              <a:buChar char="•"/>
            </a:pPr>
            <a:r>
              <a:rPr lang="en-US" sz="2100">
                <a:solidFill>
                  <a:srgbClr val="990000"/>
                </a:solidFill>
                <a:cs typeface="Segoe UI"/>
              </a:rPr>
              <a:t>Use more diverse instructional strategies</a:t>
            </a:r>
            <a:endParaRPr lang="en-US" sz="2100"/>
          </a:p>
          <a:p>
            <a:pPr marL="329565" indent="-227965">
              <a:buFont typeface="Arial"/>
              <a:buChar char="•"/>
            </a:pPr>
            <a:r>
              <a:rPr lang="en-US" sz="2100">
                <a:solidFill>
                  <a:srgbClr val="242424"/>
                </a:solidFill>
                <a:cs typeface="Segoe UI"/>
              </a:rPr>
              <a:t>Differentiate more frequently</a:t>
            </a:r>
            <a:endParaRPr lang="en-US" sz="2100"/>
          </a:p>
          <a:p>
            <a:pPr marL="329565" indent="-227965">
              <a:buFont typeface="Arial"/>
              <a:buChar char="•"/>
            </a:pPr>
            <a:r>
              <a:rPr lang="en-US" sz="2100">
                <a:solidFill>
                  <a:srgbClr val="242424"/>
                </a:solidFill>
                <a:cs typeface="Segoe UI"/>
              </a:rPr>
              <a:t>Change their goals according to students’ needs </a:t>
            </a:r>
            <a:endParaRPr lang="en-US" sz="2100"/>
          </a:p>
          <a:p>
            <a:pPr marL="329565" indent="-227965">
              <a:buFont typeface="Arial"/>
              <a:buChar char="•"/>
            </a:pPr>
            <a:r>
              <a:rPr lang="en-US" sz="2100">
                <a:solidFill>
                  <a:srgbClr val="990000"/>
                </a:solidFill>
                <a:cs typeface="Segoe UI"/>
              </a:rPr>
              <a:t>Are more positive about trying new instructional strategies</a:t>
            </a:r>
            <a:endParaRPr lang="en-US" sz="2100">
              <a:solidFill>
                <a:srgbClr val="242424"/>
              </a:solidFill>
              <a:cs typeface="Segoe UI"/>
            </a:endParaRPr>
          </a:p>
          <a:p>
            <a:pPr marL="329565" indent="-227965">
              <a:buFont typeface="Arial"/>
              <a:buChar char="•"/>
            </a:pPr>
            <a:r>
              <a:rPr lang="en-US" sz="2100">
                <a:solidFill>
                  <a:srgbClr val="242424"/>
                </a:solidFill>
                <a:cs typeface="Segoe UI"/>
              </a:rPr>
              <a:t>Experience less stress and burn out (irrespective of pre- or </a:t>
            </a:r>
            <a:r>
              <a:rPr lang="en-US" sz="2100" err="1">
                <a:solidFill>
                  <a:srgbClr val="242424"/>
                </a:solidFill>
                <a:cs typeface="Segoe UI"/>
              </a:rPr>
              <a:t>inservice</a:t>
            </a:r>
            <a:r>
              <a:rPr lang="en-US" sz="2100">
                <a:solidFill>
                  <a:srgbClr val="242424"/>
                </a:solidFill>
                <a:cs typeface="Segoe UI"/>
              </a:rPr>
              <a:t> context, grade level, and location)</a:t>
            </a:r>
          </a:p>
          <a:p>
            <a:pPr marL="329565" indent="-227965">
              <a:buFont typeface="Arial"/>
              <a:buChar char="•"/>
            </a:pPr>
            <a:r>
              <a:rPr lang="en-US" sz="2100">
                <a:solidFill>
                  <a:srgbClr val="242424"/>
                </a:solidFill>
                <a:cs typeface="Segoe UI"/>
              </a:rPr>
              <a:t>Experience higher levels of personal accomplishment, commitment and job satisfaction </a:t>
            </a:r>
          </a:p>
          <a:p>
            <a:pPr marL="100965"/>
            <a:endParaRPr lang="en-US" sz="1333">
              <a:solidFill>
                <a:srgbClr val="222222"/>
              </a:solidFill>
              <a:latin typeface="Arial"/>
              <a:cs typeface="Arial"/>
            </a:endParaRPr>
          </a:p>
          <a:p>
            <a:pPr marL="100965"/>
            <a:endParaRPr lang="en-US" sz="1333">
              <a:solidFill>
                <a:srgbClr val="222222"/>
              </a:solidFill>
              <a:latin typeface="Arial"/>
              <a:cs typeface="Arial"/>
            </a:endParaRPr>
          </a:p>
          <a:p>
            <a:pPr marL="100965"/>
            <a:endParaRPr lang="en-US"/>
          </a:p>
        </p:txBody>
      </p:sp>
    </p:spTree>
    <p:custDataLst>
      <p:tags r:id="rId1"/>
    </p:custDataLst>
    <p:extLst>
      <p:ext uri="{BB962C8B-B14F-4D97-AF65-F5344CB8AC3E}">
        <p14:creationId xmlns:p14="http://schemas.microsoft.com/office/powerpoint/2010/main" val="2541268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ED3B-F4EC-9724-4DEC-5231D8C74894}"/>
              </a:ext>
            </a:extLst>
          </p:cNvPr>
          <p:cNvSpPr>
            <a:spLocks noGrp="1"/>
          </p:cNvSpPr>
          <p:nvPr>
            <p:ph type="title"/>
          </p:nvPr>
        </p:nvSpPr>
        <p:spPr>
          <a:xfrm>
            <a:off x="646921" y="273767"/>
            <a:ext cx="11255196" cy="1023600"/>
          </a:xfrm>
        </p:spPr>
        <p:txBody>
          <a:bodyPr/>
          <a:lstStyle/>
          <a:p>
            <a:r>
              <a:rPr lang="en-US"/>
              <a:t>So How Should PD for Post-Secondary Educators be Designed? </a:t>
            </a:r>
          </a:p>
        </p:txBody>
      </p:sp>
      <p:sp>
        <p:nvSpPr>
          <p:cNvPr id="3" name="Text Placeholder 2">
            <a:extLst>
              <a:ext uri="{FF2B5EF4-FFF2-40B4-BE49-F238E27FC236}">
                <a16:creationId xmlns:a16="http://schemas.microsoft.com/office/drawing/2014/main" id="{C1A6A25F-21F8-3650-333F-E943DC0B482E}"/>
              </a:ext>
            </a:extLst>
          </p:cNvPr>
          <p:cNvSpPr>
            <a:spLocks noGrp="1"/>
          </p:cNvSpPr>
          <p:nvPr>
            <p:ph type="body" idx="2"/>
          </p:nvPr>
        </p:nvSpPr>
        <p:spPr>
          <a:xfrm>
            <a:off x="652943" y="1883601"/>
            <a:ext cx="10881173" cy="4136367"/>
          </a:xfrm>
        </p:spPr>
        <p:txBody>
          <a:bodyPr/>
          <a:lstStyle/>
          <a:p>
            <a:r>
              <a:rPr lang="en-US" sz="2667"/>
              <a:t>Through this Project and Working in Collaboration with CTE Learn we can Meet all of these Goals: </a:t>
            </a:r>
          </a:p>
          <a:p>
            <a:endParaRPr lang="en-US" sz="2667"/>
          </a:p>
          <a:p>
            <a:pPr marL="558786" indent="-457189">
              <a:buFont typeface="Arial"/>
              <a:buChar char="•"/>
            </a:pPr>
            <a:r>
              <a:rPr lang="en-US" sz="2667"/>
              <a:t>Feels relevant to CTE Educators (contextualized, personalized and specific) </a:t>
            </a:r>
            <a:endParaRPr lang="en-US"/>
          </a:p>
          <a:p>
            <a:pPr marL="558786" indent="-457189">
              <a:buFont typeface="Arial"/>
              <a:buChar char="•"/>
            </a:pPr>
            <a:r>
              <a:rPr lang="en-US" sz="2667"/>
              <a:t>Provides Strategies for Supporting a Wide Range of Learners  (SWD)</a:t>
            </a:r>
          </a:p>
          <a:p>
            <a:pPr marL="558786" indent="-457189">
              <a:buFont typeface="Arial"/>
              <a:buChar char="•"/>
            </a:pPr>
            <a:r>
              <a:rPr lang="en-US" sz="2667"/>
              <a:t>Builds Teacher Self-Efficacy</a:t>
            </a:r>
            <a:endParaRPr lang="en-US" sz="2667">
              <a:solidFill>
                <a:srgbClr val="212121"/>
              </a:solidFill>
            </a:endParaRPr>
          </a:p>
          <a:p>
            <a:pPr marL="558786" indent="-457189">
              <a:buFont typeface="Arial"/>
              <a:buChar char="•"/>
            </a:pPr>
            <a:r>
              <a:rPr lang="en-US" sz="2667"/>
              <a:t>Flexible &amp; Asynchronous (reduce travel)</a:t>
            </a:r>
            <a:endParaRPr lang="en-US" sz="2667">
              <a:solidFill>
                <a:srgbClr val="212121"/>
              </a:solidFill>
            </a:endParaRPr>
          </a:p>
          <a:p>
            <a:pPr marL="558786" indent="-457189">
              <a:buFont typeface="Arial"/>
              <a:buChar char="•"/>
            </a:pPr>
            <a:r>
              <a:rPr lang="en-US" sz="2667"/>
              <a:t>Promote Educator Growth (payment) </a:t>
            </a:r>
            <a:endParaRPr lang="en-US" sz="2667">
              <a:solidFill>
                <a:srgbClr val="212121"/>
              </a:solidFill>
            </a:endParaRPr>
          </a:p>
          <a:p>
            <a:endParaRPr lang="en-US">
              <a:solidFill>
                <a:srgbClr val="424242"/>
              </a:solidFill>
            </a:endParaRPr>
          </a:p>
          <a:p>
            <a:pPr marL="558786" indent="-457189">
              <a:buFont typeface="Arial"/>
              <a:buChar char="•"/>
            </a:pPr>
            <a:endParaRPr lang="en-US" sz="2667"/>
          </a:p>
          <a:p>
            <a:endParaRPr lang="en-US"/>
          </a:p>
        </p:txBody>
      </p:sp>
    </p:spTree>
    <p:custDataLst>
      <p:tags r:id="rId1"/>
    </p:custDataLst>
    <p:extLst>
      <p:ext uri="{BB962C8B-B14F-4D97-AF65-F5344CB8AC3E}">
        <p14:creationId xmlns:p14="http://schemas.microsoft.com/office/powerpoint/2010/main" val="3831733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9F52-1B5F-3859-B00D-6C185D1D0542}"/>
              </a:ext>
            </a:extLst>
          </p:cNvPr>
          <p:cNvSpPr>
            <a:spLocks noGrp="1"/>
          </p:cNvSpPr>
          <p:nvPr>
            <p:ph type="title"/>
          </p:nvPr>
        </p:nvSpPr>
        <p:spPr/>
        <p:txBody>
          <a:bodyPr/>
          <a:lstStyle/>
          <a:p>
            <a:pPr marL="8466" fontAlgn="base">
              <a:spcAft>
                <a:spcPts val="1600"/>
              </a:spcAft>
              <a:buSzPct val="100000"/>
            </a:pPr>
            <a:r>
              <a:rPr lang="en-US"/>
              <a:t>What is MI Doing: Leveraging CTE Learn</a:t>
            </a:r>
            <a:endParaRPr lang="en-US" sz="4267"/>
          </a:p>
        </p:txBody>
      </p:sp>
      <p:pic>
        <p:nvPicPr>
          <p:cNvPr id="4" name="Picture 3" descr="A screenshot of a web page">
            <a:extLst>
              <a:ext uri="{FF2B5EF4-FFF2-40B4-BE49-F238E27FC236}">
                <a16:creationId xmlns:a16="http://schemas.microsoft.com/office/drawing/2014/main" id="{EB3AD088-0640-B99A-C859-DB14A2EC777F}"/>
              </a:ext>
            </a:extLst>
          </p:cNvPr>
          <p:cNvPicPr>
            <a:picLocks noChangeAspect="1"/>
          </p:cNvPicPr>
          <p:nvPr/>
        </p:nvPicPr>
        <p:blipFill>
          <a:blip r:embed="rId3"/>
          <a:stretch>
            <a:fillRect/>
          </a:stretch>
        </p:blipFill>
        <p:spPr>
          <a:xfrm>
            <a:off x="359833" y="1397457"/>
            <a:ext cx="5334000" cy="2680195"/>
          </a:xfrm>
          <a:prstGeom prst="rect">
            <a:avLst/>
          </a:prstGeom>
        </p:spPr>
      </p:pic>
      <p:pic>
        <p:nvPicPr>
          <p:cNvPr id="5" name="Picture 4" descr="A screenshot of a web page">
            <a:extLst>
              <a:ext uri="{FF2B5EF4-FFF2-40B4-BE49-F238E27FC236}">
                <a16:creationId xmlns:a16="http://schemas.microsoft.com/office/drawing/2014/main" id="{616136A5-EB77-9BB7-4081-69EC8AC865DB}"/>
              </a:ext>
            </a:extLst>
          </p:cNvPr>
          <p:cNvPicPr>
            <a:picLocks noChangeAspect="1"/>
          </p:cNvPicPr>
          <p:nvPr/>
        </p:nvPicPr>
        <p:blipFill>
          <a:blip r:embed="rId4"/>
          <a:stretch>
            <a:fillRect/>
          </a:stretch>
        </p:blipFill>
        <p:spPr>
          <a:xfrm>
            <a:off x="6312030" y="1316380"/>
            <a:ext cx="5692164" cy="2764741"/>
          </a:xfrm>
          <a:prstGeom prst="rect">
            <a:avLst/>
          </a:prstGeom>
        </p:spPr>
      </p:pic>
      <p:sp>
        <p:nvSpPr>
          <p:cNvPr id="6" name="TextBox 5">
            <a:extLst>
              <a:ext uri="{FF2B5EF4-FFF2-40B4-BE49-F238E27FC236}">
                <a16:creationId xmlns:a16="http://schemas.microsoft.com/office/drawing/2014/main" id="{FF61DF01-4099-46D5-E5CA-D9C6BD6FB895}"/>
              </a:ext>
            </a:extLst>
          </p:cNvPr>
          <p:cNvSpPr txBox="1"/>
          <p:nvPr/>
        </p:nvSpPr>
        <p:spPr>
          <a:xfrm>
            <a:off x="1621496" y="4350070"/>
            <a:ext cx="9376833" cy="160043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228594" indent="-228594" defTabSz="1219170">
              <a:buClr>
                <a:srgbClr val="000000"/>
              </a:buClr>
              <a:buFont typeface="Arial"/>
              <a:buChar char="•"/>
              <a:defRPr/>
            </a:pPr>
            <a:r>
              <a:rPr lang="en-US" sz="2400" kern="0">
                <a:solidFill>
                  <a:srgbClr val="242424"/>
                </a:solidFill>
                <a:latin typeface="Lato"/>
                <a:cs typeface="Arial"/>
                <a:sym typeface="Arial"/>
              </a:rPr>
              <a:t>347 users in the Michigan portal enrolling in courses</a:t>
            </a:r>
            <a:endParaRPr lang="en-US" sz="2400" kern="0">
              <a:solidFill>
                <a:srgbClr val="000000"/>
              </a:solidFill>
              <a:latin typeface="Arial"/>
              <a:cs typeface="Arial"/>
              <a:sym typeface="Arial"/>
            </a:endParaRPr>
          </a:p>
          <a:p>
            <a:pPr marL="228594" indent="-228594" defTabSz="1219170">
              <a:buClr>
                <a:srgbClr val="000000"/>
              </a:buClr>
              <a:buFont typeface="Arial"/>
              <a:buChar char="•"/>
              <a:defRPr/>
            </a:pPr>
            <a:r>
              <a:rPr lang="en-US" sz="2400" kern="0">
                <a:solidFill>
                  <a:srgbClr val="242424"/>
                </a:solidFill>
                <a:latin typeface="Lato"/>
                <a:cs typeface="Arial"/>
                <a:sym typeface="Arial"/>
              </a:rPr>
              <a:t>On average MIACTE users take between 2-4 hours to take courses. </a:t>
            </a:r>
            <a:endParaRPr lang="en-US" sz="2400" kern="0">
              <a:solidFill>
                <a:srgbClr val="000000"/>
              </a:solidFill>
              <a:latin typeface="Lato"/>
              <a:cs typeface="Arial"/>
              <a:sym typeface="Arial"/>
            </a:endParaRPr>
          </a:p>
          <a:p>
            <a:pPr marL="228594" indent="-228594" defTabSz="1219170">
              <a:buClr>
                <a:srgbClr val="000000"/>
              </a:buClr>
              <a:buFont typeface="Arial"/>
              <a:buChar char="•"/>
              <a:defRPr/>
            </a:pPr>
            <a:r>
              <a:rPr lang="en-US" sz="2400" kern="0">
                <a:solidFill>
                  <a:srgbClr val="242424"/>
                </a:solidFill>
                <a:latin typeface="Lato"/>
                <a:cs typeface="Arial"/>
                <a:sym typeface="Arial"/>
              </a:rPr>
              <a:t>Each user takes on average between 1-2 courses on the site.</a:t>
            </a:r>
            <a:endParaRPr lang="en-US" sz="2400" kern="0">
              <a:solidFill>
                <a:srgbClr val="000000"/>
              </a:solidFill>
              <a:latin typeface="Lato"/>
              <a:cs typeface="Arial"/>
              <a:sym typeface="Arial"/>
            </a:endParaRPr>
          </a:p>
        </p:txBody>
      </p:sp>
    </p:spTree>
    <p:custDataLst>
      <p:tags r:id="rId1"/>
    </p:custDataLst>
    <p:extLst>
      <p:ext uri="{BB962C8B-B14F-4D97-AF65-F5344CB8AC3E}">
        <p14:creationId xmlns:p14="http://schemas.microsoft.com/office/powerpoint/2010/main" val="116927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A285F-EEC0-BC11-AC2F-51DC48FDB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BE21A-516D-3864-63FF-6933F10F77A3}"/>
              </a:ext>
            </a:extLst>
          </p:cNvPr>
          <p:cNvSpPr>
            <a:spLocks noGrp="1"/>
          </p:cNvSpPr>
          <p:nvPr>
            <p:ph type="title"/>
          </p:nvPr>
        </p:nvSpPr>
        <p:spPr/>
        <p:txBody>
          <a:bodyPr/>
          <a:lstStyle/>
          <a:p>
            <a:r>
              <a:rPr lang="en-US" b="0"/>
              <a:t>White Paper</a:t>
            </a:r>
          </a:p>
        </p:txBody>
      </p:sp>
      <p:sp>
        <p:nvSpPr>
          <p:cNvPr id="3" name="Text Placeholder 2">
            <a:extLst>
              <a:ext uri="{FF2B5EF4-FFF2-40B4-BE49-F238E27FC236}">
                <a16:creationId xmlns:a16="http://schemas.microsoft.com/office/drawing/2014/main" id="{0866A02B-38F8-02FC-1F2A-6882A40AD931}"/>
              </a:ext>
            </a:extLst>
          </p:cNvPr>
          <p:cNvSpPr>
            <a:spLocks noGrp="1"/>
          </p:cNvSpPr>
          <p:nvPr>
            <p:ph type="body" idx="1"/>
          </p:nvPr>
        </p:nvSpPr>
        <p:spPr/>
        <p:txBody>
          <a:bodyPr/>
          <a:lstStyle/>
          <a:p>
            <a:endParaRPr lang="en-US" sz="1600">
              <a:solidFill>
                <a:srgbClr val="000000"/>
              </a:solidFill>
            </a:endParaRPr>
          </a:p>
          <a:p>
            <a:endParaRPr lang="en-US" sz="1333">
              <a:solidFill>
                <a:srgbClr val="222222"/>
              </a:solidFill>
              <a:latin typeface="Arial"/>
              <a:cs typeface="Arial"/>
            </a:endParaRPr>
          </a:p>
          <a:p>
            <a:endParaRPr lang="en-US" sz="1333">
              <a:solidFill>
                <a:srgbClr val="222222"/>
              </a:solidFill>
              <a:latin typeface="Arial"/>
              <a:cs typeface="Arial"/>
            </a:endParaRPr>
          </a:p>
          <a:p>
            <a:endParaRPr lang="en-US"/>
          </a:p>
        </p:txBody>
      </p:sp>
      <p:sp>
        <p:nvSpPr>
          <p:cNvPr id="5" name="TextBox 4">
            <a:extLst>
              <a:ext uri="{FF2B5EF4-FFF2-40B4-BE49-F238E27FC236}">
                <a16:creationId xmlns:a16="http://schemas.microsoft.com/office/drawing/2014/main" id="{0321A2DB-49DB-FDBD-2FDC-69503878BBB6}"/>
              </a:ext>
            </a:extLst>
          </p:cNvPr>
          <p:cNvSpPr txBox="1"/>
          <p:nvPr/>
        </p:nvSpPr>
        <p:spPr>
          <a:xfrm>
            <a:off x="1698171" y="1524001"/>
            <a:ext cx="5834743" cy="500758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1867" kern="0">
                <a:solidFill>
                  <a:srgbClr val="000000"/>
                </a:solidFill>
                <a:latin typeface="Arial"/>
                <a:cs typeface="Arial"/>
                <a:sym typeface="Arial"/>
              </a:rPr>
              <a:t>This whitepaper highlights an opportunity to rethink professional development (PD) through the lens of Universal Design for Learning (UDL). By focusing on practical strategies grounded in design thinking, the paper explores how intentional program and environment design can lead to increased teacher confidence and improved student outcomes.</a:t>
            </a:r>
            <a:endParaRPr lang="en-US" sz="1867" kern="0">
              <a:solidFill>
                <a:srgbClr val="000000"/>
              </a:solidFill>
              <a:latin typeface="Georgia"/>
              <a:cs typeface="Arial"/>
              <a:sym typeface="Arial"/>
            </a:endParaRPr>
          </a:p>
          <a:p>
            <a:pPr defTabSz="1219170">
              <a:buClr>
                <a:srgbClr val="000000"/>
              </a:buClr>
            </a:pPr>
            <a:endParaRPr lang="en-US" sz="1867" kern="0">
              <a:solidFill>
                <a:srgbClr val="000000"/>
              </a:solidFill>
              <a:latin typeface="Arial"/>
              <a:cs typeface="Arial"/>
              <a:sym typeface="Arial"/>
            </a:endParaRPr>
          </a:p>
          <a:p>
            <a:pPr defTabSz="1219170">
              <a:buClr>
                <a:srgbClr val="000000"/>
              </a:buClr>
            </a:pPr>
            <a:r>
              <a:rPr lang="en-US" sz="1867" kern="0">
                <a:solidFill>
                  <a:srgbClr val="000000"/>
                </a:solidFill>
                <a:latin typeface="Arial"/>
                <a:cs typeface="Arial"/>
                <a:sym typeface="Arial"/>
              </a:rPr>
              <a:t>For postsecondary CTE educators, this resource offers actionable insights into how UDL can help bridge the gap between today’s instructional challenges and the need for meaningful, impactful professional development. Readers will gain a deeper understanding of how implementing inclusive and flexible approaches can create environments where every learner can thrive.</a:t>
            </a:r>
          </a:p>
          <a:p>
            <a:pPr defTabSz="1219170">
              <a:buClr>
                <a:srgbClr val="000000"/>
              </a:buClr>
            </a:pPr>
            <a:endParaRPr lang="en-US"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81006585-C7F2-D4B0-578D-998487FD4058}"/>
              </a:ext>
            </a:extLst>
          </p:cNvPr>
          <p:cNvSpPr txBox="1"/>
          <p:nvPr/>
        </p:nvSpPr>
        <p:spPr>
          <a:xfrm>
            <a:off x="7543031" y="1724121"/>
            <a:ext cx="4325696" cy="155972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1867" kern="0">
                <a:solidFill>
                  <a:srgbClr val="000000"/>
                </a:solidFill>
                <a:latin typeface="Arial"/>
                <a:cs typeface="Arial"/>
                <a:sym typeface="Arial"/>
                <a:hlinkClick r:id="rId3"/>
              </a:rPr>
              <a:t>Gaps in Understanding the Professional Development Needs of Postsecondary CTE Educators: Universal Design for Learning (UDL) as a Viable Solution</a:t>
            </a:r>
            <a:endParaRPr lang="en-US"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137714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492A1-AB1C-F211-2485-5CEC556373A3}"/>
              </a:ext>
            </a:extLst>
          </p:cNvPr>
          <p:cNvPicPr>
            <a:picLocks noChangeAspect="1"/>
          </p:cNvPicPr>
          <p:nvPr/>
        </p:nvPicPr>
        <p:blipFill>
          <a:blip r:embed="rId3"/>
          <a:stretch>
            <a:fillRect/>
          </a:stretch>
        </p:blipFill>
        <p:spPr>
          <a:xfrm>
            <a:off x="2412805" y="1520727"/>
            <a:ext cx="7569589" cy="3816546"/>
          </a:xfrm>
          <a:prstGeom prst="rect">
            <a:avLst/>
          </a:prstGeom>
        </p:spPr>
      </p:pic>
      <p:sp>
        <p:nvSpPr>
          <p:cNvPr id="4" name="Action Button: Go Forward or Next 3">
            <a:hlinkClick r:id="rId4" highlightClick="1"/>
            <a:extLst>
              <a:ext uri="{FF2B5EF4-FFF2-40B4-BE49-F238E27FC236}">
                <a16:creationId xmlns:a16="http://schemas.microsoft.com/office/drawing/2014/main" id="{2911E3E7-0E11-E94D-BD0D-A12993AD7CFA}"/>
              </a:ext>
            </a:extLst>
          </p:cNvPr>
          <p:cNvSpPr/>
          <p:nvPr/>
        </p:nvSpPr>
        <p:spPr>
          <a:xfrm>
            <a:off x="5902960" y="2936240"/>
            <a:ext cx="1463040" cy="9347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0E0649-C60A-C697-28EF-8ECF494CD9C4}"/>
              </a:ext>
            </a:extLst>
          </p:cNvPr>
          <p:cNvSpPr txBox="1"/>
          <p:nvPr/>
        </p:nvSpPr>
        <p:spPr>
          <a:xfrm>
            <a:off x="3043825" y="419622"/>
            <a:ext cx="6507272" cy="584775"/>
          </a:xfrm>
          <a:prstGeom prst="rect">
            <a:avLst/>
          </a:prstGeom>
          <a:noFill/>
        </p:spPr>
        <p:txBody>
          <a:bodyPr wrap="square" rtlCol="0">
            <a:spAutoFit/>
          </a:bodyPr>
          <a:lstStyle/>
          <a:p>
            <a:r>
              <a:rPr lang="en-US" sz="3200">
                <a:solidFill>
                  <a:schemeClr val="bg1"/>
                </a:solidFill>
              </a:rPr>
              <a:t>Watch a Brief Overview of CTE Learn</a:t>
            </a:r>
          </a:p>
        </p:txBody>
      </p:sp>
    </p:spTree>
    <p:custDataLst>
      <p:tags r:id="rId1"/>
    </p:custDataLst>
    <p:extLst>
      <p:ext uri="{BB962C8B-B14F-4D97-AF65-F5344CB8AC3E}">
        <p14:creationId xmlns:p14="http://schemas.microsoft.com/office/powerpoint/2010/main" val="2130269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9512-1307-4E65-F629-DB65B4B13B6B}"/>
              </a:ext>
            </a:extLst>
          </p:cNvPr>
          <p:cNvSpPr>
            <a:spLocks noGrp="1"/>
          </p:cNvSpPr>
          <p:nvPr>
            <p:ph type="title"/>
          </p:nvPr>
        </p:nvSpPr>
        <p:spPr/>
        <p:txBody>
          <a:bodyPr/>
          <a:lstStyle/>
          <a:p>
            <a:r>
              <a:rPr lang="en-US"/>
              <a:t>Research </a:t>
            </a:r>
          </a:p>
        </p:txBody>
      </p:sp>
      <p:sp>
        <p:nvSpPr>
          <p:cNvPr id="3" name="Text Placeholder 2">
            <a:extLst>
              <a:ext uri="{FF2B5EF4-FFF2-40B4-BE49-F238E27FC236}">
                <a16:creationId xmlns:a16="http://schemas.microsoft.com/office/drawing/2014/main" id="{C0C59658-15EB-336E-C07C-202E1A01FB8A}"/>
              </a:ext>
            </a:extLst>
          </p:cNvPr>
          <p:cNvSpPr>
            <a:spLocks noGrp="1"/>
          </p:cNvSpPr>
          <p:nvPr>
            <p:ph type="body" idx="1"/>
          </p:nvPr>
        </p:nvSpPr>
        <p:spPr/>
        <p:txBody>
          <a:bodyPr/>
          <a:lstStyle/>
          <a:p>
            <a:pPr marL="330192" indent="-228594">
              <a:buFont typeface="Arial"/>
              <a:buChar char="•"/>
            </a:pPr>
            <a:r>
              <a:rPr lang="en-US" sz="2133">
                <a:solidFill>
                  <a:srgbClr val="222222"/>
                </a:solidFill>
                <a:cs typeface="Arial"/>
              </a:rPr>
              <a:t>Rivera, N. (2024). </a:t>
            </a:r>
            <a:r>
              <a:rPr lang="en-US" sz="2133" i="1">
                <a:solidFill>
                  <a:srgbClr val="222222"/>
                </a:solidFill>
                <a:cs typeface="Arial"/>
              </a:rPr>
              <a:t>Understanding How CTE Educators Perceive That Professional Development Supports Educational Practices and Retention</a:t>
            </a:r>
            <a:r>
              <a:rPr lang="en-US" sz="2133">
                <a:solidFill>
                  <a:srgbClr val="222222"/>
                </a:solidFill>
                <a:cs typeface="Arial"/>
              </a:rPr>
              <a:t> (Doctoral dissertation, Walden University).</a:t>
            </a:r>
            <a:endParaRPr lang="en-US" sz="2133"/>
          </a:p>
          <a:p>
            <a:pPr marL="330192" indent="-228594">
              <a:buFont typeface="Arial"/>
              <a:buChar char="•"/>
            </a:pPr>
            <a:r>
              <a:rPr lang="en-US" sz="2133">
                <a:solidFill>
                  <a:srgbClr val="222222"/>
                </a:solidFill>
                <a:cs typeface="Arial"/>
                <a:hlinkClick r:id="rId3"/>
              </a:rPr>
              <a:t>40 Year Literature Review on Teacher Self-Efficacy</a:t>
            </a:r>
            <a:r>
              <a:rPr lang="en-US" sz="2133">
                <a:solidFill>
                  <a:srgbClr val="222222"/>
                </a:solidFill>
                <a:cs typeface="Arial"/>
              </a:rPr>
              <a:t> </a:t>
            </a:r>
            <a:endParaRPr lang="en-US" sz="2133"/>
          </a:p>
          <a:p>
            <a:pPr>
              <a:buFont typeface="Arial"/>
              <a:buChar char="•"/>
            </a:pPr>
            <a:r>
              <a:rPr lang="en-US" sz="2133">
                <a:solidFill>
                  <a:srgbClr val="000000"/>
                </a:solidFill>
                <a:hlinkClick r:id="rId4"/>
              </a:rPr>
              <a:t> </a:t>
            </a:r>
            <a:r>
              <a:rPr lang="en-US" sz="2133">
                <a:solidFill>
                  <a:srgbClr val="000000"/>
                </a:solidFill>
                <a:hlinkClick r:id="rId4">
                  <a:extLst>
                    <a:ext uri="{A12FA001-AC4F-418D-AE19-62706E023703}">
                      <ahyp:hlinkClr xmlns:ahyp="http://schemas.microsoft.com/office/drawing/2018/hyperlinkcolor" val="tx"/>
                    </a:ext>
                  </a:extLst>
                </a:hlinkClick>
              </a:rPr>
              <a:t>The Many Dimensions of Academic Ableism: Career and Technical Education (CTE) Faculty Attitudes in Engaging with Disabled Community College Students</a:t>
            </a:r>
            <a:endParaRPr lang="en-US" sz="2133"/>
          </a:p>
          <a:p>
            <a:pPr marL="330192" indent="-228594">
              <a:buFont typeface="Arial"/>
              <a:buChar char="•"/>
            </a:pPr>
            <a:endParaRPr lang="en-US" sz="1333">
              <a:solidFill>
                <a:srgbClr val="000000"/>
              </a:solidFill>
              <a:latin typeface="Times"/>
              <a:cs typeface="Times"/>
            </a:endParaRPr>
          </a:p>
        </p:txBody>
      </p:sp>
    </p:spTree>
    <p:custDataLst>
      <p:tags r:id="rId1"/>
    </p:custDataLst>
    <p:extLst>
      <p:ext uri="{BB962C8B-B14F-4D97-AF65-F5344CB8AC3E}">
        <p14:creationId xmlns:p14="http://schemas.microsoft.com/office/powerpoint/2010/main" val="898501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2725-D7E4-76D1-9787-5EEF42A09A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E8BF8C-F212-CCE2-4A3C-50D366C20D38}"/>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55000" lnSpcReduction="20000"/>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a:cs typeface="Frutiger LT Std 65 Bold"/>
              </a:rPr>
              <a:t>Gary </a:t>
            </a:r>
            <a:r>
              <a:rPr lang="en-US" sz="4000" b="1" kern="1200" cap="all" err="1">
                <a:solidFill>
                  <a:srgbClr val="000000"/>
                </a:solidFill>
                <a:latin typeface="Frutiger LT Std 65 Bold"/>
                <a:ea typeface="ＭＳ Ｐゴシック"/>
                <a:cs typeface="Frutiger LT Std 65 Bold"/>
              </a:rPr>
              <a:t>meers</a:t>
            </a:r>
            <a:endParaRPr lang="en-US" sz="4000" b="1" cap="all">
              <a:solidFill>
                <a:srgbClr val="000000"/>
              </a:solidFill>
              <a:latin typeface="Frutiger LT Std 65 Bold"/>
              <a:ea typeface="ＭＳ Ｐゴシック"/>
              <a:cs typeface="Frutiger LT Std 65 Bold"/>
            </a:endParaRPr>
          </a:p>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a:cs typeface="Frutiger LT Std 65 Bold"/>
              </a:rPr>
              <a:t>vice President, </a:t>
            </a:r>
            <a:r>
              <a:rPr lang="en-US" sz="4000" b="1" cap="all" err="1">
                <a:solidFill>
                  <a:srgbClr val="000000"/>
                </a:solidFill>
                <a:latin typeface="Frutiger LT Std 65 Bold"/>
                <a:ea typeface="ＭＳ Ｐゴシック"/>
                <a:cs typeface="Frutiger LT Std 65 Bold"/>
              </a:rPr>
              <a:t>maxknowledgE</a:t>
            </a:r>
            <a:endParaRPr lang="en-US" sz="4000" b="1" kern="1200" cap="all" err="1">
              <a:solidFill>
                <a:srgbClr val="000000"/>
              </a:solidFill>
              <a:latin typeface="Frutiger LT Std 65 Bold"/>
              <a:ea typeface="ＭＳ Ｐゴシック" pitchFamily="5" charset="-128"/>
              <a:cs typeface="Frutiger LT Std 65 Bold"/>
            </a:endParaRPr>
          </a:p>
          <a:p>
            <a:pPr defTabSz="457200" fontAlgn="base">
              <a:lnSpc>
                <a:spcPct val="90000"/>
              </a:lnSpc>
              <a:spcBef>
                <a:spcPct val="0"/>
              </a:spcBef>
              <a:spcAft>
                <a:spcPts val="600"/>
              </a:spcAft>
            </a:pPr>
            <a:r>
              <a:rPr lang="en-US" sz="4000" b="1" cap="all">
                <a:solidFill>
                  <a:srgbClr val="000000"/>
                </a:solidFill>
                <a:latin typeface="Frutiger LT Std 65 Bold"/>
                <a:ea typeface="ＭＳ Ｐゴシック"/>
                <a:cs typeface="Frutiger LT Std 65 Bold"/>
              </a:rPr>
              <a:t>Michael R. Stone</a:t>
            </a:r>
          </a:p>
          <a:p>
            <a:pPr defTabSz="457200" fontAlgn="base">
              <a:lnSpc>
                <a:spcPct val="90000"/>
              </a:lnSpc>
              <a:spcBef>
                <a:spcPct val="0"/>
              </a:spcBef>
              <a:spcAft>
                <a:spcPts val="600"/>
              </a:spcAft>
            </a:pPr>
            <a:r>
              <a:rPr lang="en-US" sz="4000" b="1" cap="all">
                <a:solidFill>
                  <a:srgbClr val="000000"/>
                </a:solidFill>
                <a:latin typeface="Frutiger LT Std 65 Bold"/>
                <a:ea typeface="ＭＳ Ｐゴシック"/>
                <a:cs typeface="Frutiger LT Std 65 Bold"/>
              </a:rPr>
              <a:t>Executive Director, Kentucky </a:t>
            </a:r>
            <a:r>
              <a:rPr lang="en-US" sz="4000" b="1" cap="all" err="1">
                <a:solidFill>
                  <a:srgbClr val="000000"/>
                </a:solidFill>
                <a:latin typeface="Frutiger LT Std 65 Bold"/>
                <a:ea typeface="ＭＳ Ｐゴシック"/>
                <a:cs typeface="Frutiger LT Std 65 Bold"/>
              </a:rPr>
              <a:t>acte</a:t>
            </a:r>
            <a:endParaRPr lang="en-US" sz="4000" b="1" kern="1200" cap="all">
              <a:solidFill>
                <a:srgbClr val="000000"/>
              </a:solidFill>
              <a:latin typeface="Frutiger LT Std 65 Bold"/>
              <a:ea typeface="ＭＳ Ｐゴシック"/>
              <a:cs typeface="Frutiger LT Std 65 Bold"/>
            </a:endParaRPr>
          </a:p>
        </p:txBody>
      </p:sp>
      <p:sp>
        <p:nvSpPr>
          <p:cNvPr id="3" name="TextBox 2">
            <a:extLst>
              <a:ext uri="{FF2B5EF4-FFF2-40B4-BE49-F238E27FC236}">
                <a16:creationId xmlns:a16="http://schemas.microsoft.com/office/drawing/2014/main" id="{A80C5D80-C46D-640B-2A3E-127D4856E20D}"/>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How to Create State Specific Courses</a:t>
            </a:r>
          </a:p>
        </p:txBody>
      </p:sp>
    </p:spTree>
    <p:custDataLst>
      <p:tags r:id="rId1"/>
    </p:custDataLst>
    <p:extLst>
      <p:ext uri="{BB962C8B-B14F-4D97-AF65-F5344CB8AC3E}">
        <p14:creationId xmlns:p14="http://schemas.microsoft.com/office/powerpoint/2010/main" val="220964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7B2891-C9E7-98FA-E310-C820397346CD}"/>
              </a:ext>
            </a:extLst>
          </p:cNvPr>
          <p:cNvPicPr>
            <a:picLocks noChangeAspect="1"/>
          </p:cNvPicPr>
          <p:nvPr/>
        </p:nvPicPr>
        <p:blipFill>
          <a:blip r:embed="rId3"/>
          <a:stretch>
            <a:fillRect/>
          </a:stretch>
        </p:blipFill>
        <p:spPr>
          <a:xfrm>
            <a:off x="686276" y="975360"/>
            <a:ext cx="3993049" cy="5212080"/>
          </a:xfrm>
          <a:prstGeom prst="rect">
            <a:avLst/>
          </a:prstGeom>
        </p:spPr>
      </p:pic>
      <p:pic>
        <p:nvPicPr>
          <p:cNvPr id="7" name="Picture 6">
            <a:extLst>
              <a:ext uri="{FF2B5EF4-FFF2-40B4-BE49-F238E27FC236}">
                <a16:creationId xmlns:a16="http://schemas.microsoft.com/office/drawing/2014/main" id="{5AE69315-06DF-9C97-1366-BE7DB6490F43}"/>
              </a:ext>
            </a:extLst>
          </p:cNvPr>
          <p:cNvPicPr>
            <a:picLocks noChangeAspect="1"/>
          </p:cNvPicPr>
          <p:nvPr/>
        </p:nvPicPr>
        <p:blipFill>
          <a:blip r:embed="rId4"/>
          <a:stretch>
            <a:fillRect/>
          </a:stretch>
        </p:blipFill>
        <p:spPr>
          <a:xfrm>
            <a:off x="6987977" y="975360"/>
            <a:ext cx="4090370" cy="5212080"/>
          </a:xfrm>
          <a:prstGeom prst="rect">
            <a:avLst/>
          </a:prstGeom>
        </p:spPr>
      </p:pic>
    </p:spTree>
    <p:custDataLst>
      <p:tags r:id="rId1"/>
    </p:custDataLst>
    <p:extLst>
      <p:ext uri="{BB962C8B-B14F-4D97-AF65-F5344CB8AC3E}">
        <p14:creationId xmlns:p14="http://schemas.microsoft.com/office/powerpoint/2010/main" val="2943892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1EF7-299E-C8CA-469D-04E85D4203CF}"/>
              </a:ext>
            </a:extLst>
          </p:cNvPr>
          <p:cNvSpPr>
            <a:spLocks noGrp="1"/>
          </p:cNvSpPr>
          <p:nvPr>
            <p:ph type="title"/>
          </p:nvPr>
        </p:nvSpPr>
        <p:spPr/>
        <p:txBody>
          <a:bodyPr/>
          <a:lstStyle/>
          <a:p>
            <a:r>
              <a:rPr lang="en-US"/>
              <a:t>Authoring Steps</a:t>
            </a:r>
          </a:p>
        </p:txBody>
      </p:sp>
      <p:sp>
        <p:nvSpPr>
          <p:cNvPr id="3" name="Content Placeholder 2">
            <a:extLst>
              <a:ext uri="{FF2B5EF4-FFF2-40B4-BE49-F238E27FC236}">
                <a16:creationId xmlns:a16="http://schemas.microsoft.com/office/drawing/2014/main" id="{A0A7CD03-8243-A2D8-17BA-004EA9B35D78}"/>
              </a:ext>
            </a:extLst>
          </p:cNvPr>
          <p:cNvSpPr>
            <a:spLocks noGrp="1"/>
          </p:cNvSpPr>
          <p:nvPr>
            <p:ph idx="1"/>
          </p:nvPr>
        </p:nvSpPr>
        <p:spPr/>
        <p:txBody>
          <a:bodyPr>
            <a:normAutofit fontScale="85000" lnSpcReduction="20000"/>
          </a:bodyPr>
          <a:lstStyle/>
          <a:p>
            <a:r>
              <a:rPr lang="en-US"/>
              <a:t>Referral or invitation to become an author</a:t>
            </a:r>
          </a:p>
          <a:p>
            <a:r>
              <a:rPr lang="en-US"/>
              <a:t>Review course template, authoring guidelines and sample course. </a:t>
            </a:r>
          </a:p>
          <a:p>
            <a:r>
              <a:rPr lang="en-US"/>
              <a:t>Phone call or zoom meeting with Gary </a:t>
            </a:r>
            <a:r>
              <a:rPr lang="en-US" err="1"/>
              <a:t>Meers</a:t>
            </a:r>
            <a:endParaRPr lang="en-US"/>
          </a:p>
          <a:p>
            <a:r>
              <a:rPr lang="en-US"/>
              <a:t>Finalization of course topic </a:t>
            </a:r>
          </a:p>
          <a:p>
            <a:r>
              <a:rPr lang="en-US"/>
              <a:t>Submission of course outline and objectives </a:t>
            </a:r>
          </a:p>
          <a:p>
            <a:r>
              <a:rPr lang="en-US"/>
              <a:t>Signing of authoring agreement</a:t>
            </a:r>
          </a:p>
          <a:p>
            <a:r>
              <a:rPr lang="en-US"/>
              <a:t>Completion of the course</a:t>
            </a:r>
          </a:p>
          <a:p>
            <a:r>
              <a:rPr lang="en-US"/>
              <a:t>Submission of course </a:t>
            </a:r>
          </a:p>
          <a:p>
            <a:r>
              <a:rPr lang="en-US"/>
              <a:t>Revision of course if needed. </a:t>
            </a:r>
          </a:p>
        </p:txBody>
      </p:sp>
    </p:spTree>
    <p:custDataLst>
      <p:tags r:id="rId1"/>
    </p:custDataLst>
    <p:extLst>
      <p:ext uri="{BB962C8B-B14F-4D97-AF65-F5344CB8AC3E}">
        <p14:creationId xmlns:p14="http://schemas.microsoft.com/office/powerpoint/2010/main" val="3683933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39A265-2B19-EE1A-E231-87DA01B2DF54}"/>
              </a:ext>
            </a:extLst>
          </p:cNvPr>
          <p:cNvPicPr>
            <a:picLocks noChangeAspect="1"/>
          </p:cNvPicPr>
          <p:nvPr/>
        </p:nvPicPr>
        <p:blipFill>
          <a:blip r:embed="rId4"/>
          <a:stretch>
            <a:fillRect/>
          </a:stretch>
        </p:blipFill>
        <p:spPr>
          <a:xfrm>
            <a:off x="294640" y="944880"/>
            <a:ext cx="3955894" cy="5375729"/>
          </a:xfrm>
          <a:prstGeom prst="rect">
            <a:avLst/>
          </a:prstGeom>
        </p:spPr>
      </p:pic>
      <p:pic>
        <p:nvPicPr>
          <p:cNvPr id="7" name="Picture 6">
            <a:extLst>
              <a:ext uri="{FF2B5EF4-FFF2-40B4-BE49-F238E27FC236}">
                <a16:creationId xmlns:a16="http://schemas.microsoft.com/office/drawing/2014/main" id="{B8293323-1C16-3BAC-E740-CCFE0E3B41EC}"/>
              </a:ext>
            </a:extLst>
          </p:cNvPr>
          <p:cNvPicPr>
            <a:picLocks noChangeAspect="1"/>
          </p:cNvPicPr>
          <p:nvPr/>
        </p:nvPicPr>
        <p:blipFill>
          <a:blip r:embed="rId5"/>
          <a:stretch>
            <a:fillRect/>
          </a:stretch>
        </p:blipFill>
        <p:spPr>
          <a:xfrm>
            <a:off x="4250534" y="944880"/>
            <a:ext cx="3826060" cy="5130800"/>
          </a:xfrm>
          <a:prstGeom prst="rect">
            <a:avLst/>
          </a:prstGeom>
        </p:spPr>
      </p:pic>
      <p:pic>
        <p:nvPicPr>
          <p:cNvPr id="9" name="Picture 8">
            <a:extLst>
              <a:ext uri="{FF2B5EF4-FFF2-40B4-BE49-F238E27FC236}">
                <a16:creationId xmlns:a16="http://schemas.microsoft.com/office/drawing/2014/main" id="{D4D3CF79-A6F0-AB17-C524-164C9F01EC7C}"/>
              </a:ext>
            </a:extLst>
          </p:cNvPr>
          <p:cNvPicPr>
            <a:picLocks noChangeAspect="1"/>
          </p:cNvPicPr>
          <p:nvPr/>
        </p:nvPicPr>
        <p:blipFill>
          <a:blip r:embed="rId6"/>
          <a:srcRect r="2103"/>
          <a:stretch/>
        </p:blipFill>
        <p:spPr>
          <a:xfrm>
            <a:off x="7676449" y="944880"/>
            <a:ext cx="4356039" cy="4738868"/>
          </a:xfrm>
          <a:prstGeom prst="rect">
            <a:avLst/>
          </a:prstGeom>
        </p:spPr>
      </p:pic>
    </p:spTree>
    <p:custDataLst>
      <p:tags r:id="rId1"/>
    </p:custDataLst>
    <p:extLst>
      <p:ext uri="{BB962C8B-B14F-4D97-AF65-F5344CB8AC3E}">
        <p14:creationId xmlns:p14="http://schemas.microsoft.com/office/powerpoint/2010/main" val="4098739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F0AC-04BB-A12D-51A4-700199105441}"/>
              </a:ext>
            </a:extLst>
          </p:cNvPr>
          <p:cNvSpPr>
            <a:spLocks noGrp="1"/>
          </p:cNvSpPr>
          <p:nvPr>
            <p:ph type="title"/>
          </p:nvPr>
        </p:nvSpPr>
        <p:spPr/>
        <p:txBody>
          <a:bodyPr/>
          <a:lstStyle/>
          <a:p>
            <a:r>
              <a:rPr lang="en-US"/>
              <a:t>CTE Learn Course Development Assistance</a:t>
            </a:r>
          </a:p>
        </p:txBody>
      </p:sp>
      <p:sp>
        <p:nvSpPr>
          <p:cNvPr id="3" name="Content Placeholder 2">
            <a:extLst>
              <a:ext uri="{FF2B5EF4-FFF2-40B4-BE49-F238E27FC236}">
                <a16:creationId xmlns:a16="http://schemas.microsoft.com/office/drawing/2014/main" id="{B74690F9-571A-BDBA-1841-BCCAD4B19303}"/>
              </a:ext>
            </a:extLst>
          </p:cNvPr>
          <p:cNvSpPr>
            <a:spLocks noGrp="1"/>
          </p:cNvSpPr>
          <p:nvPr>
            <p:ph idx="1"/>
          </p:nvPr>
        </p:nvSpPr>
        <p:spPr/>
        <p:txBody>
          <a:bodyPr/>
          <a:lstStyle/>
          <a:p>
            <a:pPr marL="0" indent="0">
              <a:buNone/>
            </a:pPr>
            <a:r>
              <a:rPr lang="en-US" sz="2800"/>
              <a:t>The vice president of education for </a:t>
            </a:r>
            <a:r>
              <a:rPr lang="en-US" sz="2800" err="1"/>
              <a:t>MaxKnowledge</a:t>
            </a:r>
            <a:r>
              <a:rPr lang="en-US" sz="2800"/>
              <a:t> provides continuous support throughout the writing process from author identification to course completion.  </a:t>
            </a:r>
          </a:p>
          <a:p>
            <a:pPr marL="0" indent="0">
              <a:buNone/>
            </a:pPr>
            <a:r>
              <a:rPr lang="en-US" sz="2800"/>
              <a:t>“Serves as a guide to the side.” </a:t>
            </a:r>
          </a:p>
          <a:p>
            <a:pPr marL="0" indent="0">
              <a:buNone/>
            </a:pPr>
            <a:r>
              <a:rPr lang="en-US" sz="2800"/>
              <a:t>The authoring guidelines provide instruction on how to complete each section of their course. </a:t>
            </a:r>
          </a:p>
          <a:p>
            <a:pPr marL="0" indent="0">
              <a:buNone/>
            </a:pPr>
            <a:r>
              <a:rPr lang="en-US" sz="2800"/>
              <a:t>Course template gives author the format for completing their course. </a:t>
            </a:r>
          </a:p>
          <a:p>
            <a:pPr marL="0" indent="0">
              <a:buNone/>
            </a:pPr>
            <a:r>
              <a:rPr lang="en-US" sz="2800"/>
              <a:t>Author provides content as subject matter expert. </a:t>
            </a:r>
          </a:p>
        </p:txBody>
      </p:sp>
    </p:spTree>
    <p:custDataLst>
      <p:tags r:id="rId1"/>
    </p:custDataLst>
    <p:extLst>
      <p:ext uri="{BB962C8B-B14F-4D97-AF65-F5344CB8AC3E}">
        <p14:creationId xmlns:p14="http://schemas.microsoft.com/office/powerpoint/2010/main" val="2982495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EE54C-C261-BD73-3751-D691ACD74D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51A210-206E-E1AC-D747-6E906B67C758}"/>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20000"/>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Michael Connet</a:t>
            </a:r>
          </a:p>
          <a:p>
            <a:pPr defTabSz="457200" fontAlgn="base">
              <a:lnSpc>
                <a:spcPct val="90000"/>
              </a:lnSpc>
              <a:spcBef>
                <a:spcPct val="0"/>
              </a:spcBef>
              <a:spcAft>
                <a:spcPts val="600"/>
              </a:spcAft>
            </a:pPr>
            <a:r>
              <a:rPr lang="en-US" sz="4000" b="1" cap="all">
                <a:solidFill>
                  <a:srgbClr val="000000"/>
                </a:solidFill>
                <a:latin typeface="Frutiger LT Std 65 Bold"/>
                <a:ea typeface="ＭＳ Ｐゴシック" pitchFamily="5" charset="-128"/>
                <a:cs typeface="Frutiger LT Std 65 Bold"/>
              </a:rPr>
              <a:t>Associate Deputy Executive Director</a:t>
            </a:r>
          </a:p>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Outreach &amp; Partnerships, ACTE</a:t>
            </a:r>
          </a:p>
        </p:txBody>
      </p:sp>
      <p:sp>
        <p:nvSpPr>
          <p:cNvPr id="3" name="TextBox 2">
            <a:extLst>
              <a:ext uri="{FF2B5EF4-FFF2-40B4-BE49-F238E27FC236}">
                <a16:creationId xmlns:a16="http://schemas.microsoft.com/office/drawing/2014/main" id="{FC6E82A4-A874-C121-5F92-6AA375555A99}"/>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Focus Group: Marketing to State Departments of Education</a:t>
            </a:r>
          </a:p>
        </p:txBody>
      </p:sp>
    </p:spTree>
    <p:custDataLst>
      <p:tags r:id="rId1"/>
    </p:custDataLst>
    <p:extLst>
      <p:ext uri="{BB962C8B-B14F-4D97-AF65-F5344CB8AC3E}">
        <p14:creationId xmlns:p14="http://schemas.microsoft.com/office/powerpoint/2010/main" val="473723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1758653"/>
            <a:ext cx="6297018" cy="118129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4625"/>
              </a:lnSpc>
              <a:buNone/>
            </a:pPr>
            <a:r>
              <a:rPr lang="en-US" sz="3708">
                <a:solidFill>
                  <a:srgbClr val="403CCF"/>
                </a:solidFill>
                <a:latin typeface="Libre Baskerville" pitchFamily="34" charset="0"/>
                <a:ea typeface="Libre Baskerville" pitchFamily="34" charset="-122"/>
                <a:cs typeface="Libre Baskerville" pitchFamily="34" charset="-120"/>
              </a:rPr>
              <a:t>Gaining State Support for Your CTE Learn Platform</a:t>
            </a:r>
            <a:endParaRPr lang="en-US" sz="3708"/>
          </a:p>
        </p:txBody>
      </p:sp>
      <p:sp>
        <p:nvSpPr>
          <p:cNvPr id="4" name="Text 1"/>
          <p:cNvSpPr/>
          <p:nvPr/>
        </p:nvSpPr>
        <p:spPr>
          <a:xfrm>
            <a:off x="5233492" y="3223420"/>
            <a:ext cx="6297018"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Elevate your professional development offerings</a:t>
            </a:r>
            <a:endParaRPr lang="en-US" sz="1458"/>
          </a:p>
        </p:txBody>
      </p:sp>
      <p:sp>
        <p:nvSpPr>
          <p:cNvPr id="5" name="Text 2"/>
          <p:cNvSpPr/>
          <p:nvPr/>
        </p:nvSpPr>
        <p:spPr>
          <a:xfrm>
            <a:off x="5233492" y="3738464"/>
            <a:ext cx="6297018"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Connect educators with customized learning</a:t>
            </a:r>
            <a:endParaRPr lang="en-US" sz="1458"/>
          </a:p>
        </p:txBody>
      </p:sp>
      <p:sp>
        <p:nvSpPr>
          <p:cNvPr id="6" name="Text 3"/>
          <p:cNvSpPr/>
          <p:nvPr/>
        </p:nvSpPr>
        <p:spPr>
          <a:xfrm>
            <a:off x="5233492" y="4253508"/>
            <a:ext cx="6297018"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Drive member engagement and retention</a:t>
            </a:r>
            <a:endParaRPr lang="en-US" sz="1458"/>
          </a:p>
        </p:txBody>
      </p:sp>
      <p:sp>
        <p:nvSpPr>
          <p:cNvPr id="7" name="Shape 4"/>
          <p:cNvSpPr/>
          <p:nvPr/>
        </p:nvSpPr>
        <p:spPr>
          <a:xfrm>
            <a:off x="5233492" y="4782642"/>
            <a:ext cx="302419" cy="302419"/>
          </a:xfrm>
          <a:prstGeom prst="roundRect">
            <a:avLst>
              <a:gd name="adj" fmla="val 25194296"/>
            </a:avLst>
          </a:prstGeom>
          <a:noFill/>
          <a:ln w="7620">
            <a:solidFill>
              <a:srgbClr val="FFFFFF"/>
            </a:solidFill>
            <a:prstDash val="solid"/>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sp>
        <p:nvSpPr>
          <p:cNvPr id="9" name="Text 5"/>
          <p:cNvSpPr/>
          <p:nvPr/>
        </p:nvSpPr>
        <p:spPr>
          <a:xfrm>
            <a:off x="5630367" y="4768553"/>
            <a:ext cx="2181126" cy="33069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583"/>
              </a:lnSpc>
              <a:buNone/>
            </a:pPr>
            <a:endParaRPr lang="en-US" sz="1800" b="1">
              <a:solidFill>
                <a:srgbClr val="49495A"/>
              </a:solidFill>
              <a:latin typeface="Open Sans Bold"/>
              <a:ea typeface="Open Sans Bold"/>
              <a:cs typeface="Open Sans Bold"/>
            </a:endParaRPr>
          </a:p>
        </p:txBody>
      </p:sp>
    </p:spTree>
    <p:custDataLst>
      <p:tags r:id="rId1"/>
    </p:custDataLst>
    <p:extLst>
      <p:ext uri="{BB962C8B-B14F-4D97-AF65-F5344CB8AC3E}">
        <p14:creationId xmlns:p14="http://schemas.microsoft.com/office/powerpoint/2010/main" val="2592034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995462"/>
            <a:ext cx="6297018" cy="118129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4625"/>
              </a:lnSpc>
              <a:buNone/>
            </a:pPr>
            <a:r>
              <a:rPr lang="en-US" sz="3708">
                <a:solidFill>
                  <a:srgbClr val="403CCF"/>
                </a:solidFill>
                <a:latin typeface="Libre Baskerville" pitchFamily="34" charset="0"/>
                <a:ea typeface="Libre Baskerville" pitchFamily="34" charset="-122"/>
                <a:cs typeface="Libre Baskerville" pitchFamily="34" charset="-120"/>
              </a:rPr>
              <a:t>The Power of State Agency Support</a:t>
            </a:r>
            <a:endParaRPr lang="en-US" sz="3708"/>
          </a:p>
        </p:txBody>
      </p:sp>
      <p:pic>
        <p:nvPicPr>
          <p:cNvPr id="4" name="Image 1" descr="preencoded.png"/>
          <p:cNvPicPr>
            <a:picLocks noChangeAspect="1"/>
          </p:cNvPicPr>
          <p:nvPr/>
        </p:nvPicPr>
        <p:blipFill>
          <a:blip r:embed="rId5"/>
          <a:stretch>
            <a:fillRect/>
          </a:stretch>
        </p:blipFill>
        <p:spPr>
          <a:xfrm>
            <a:off x="661492" y="2460228"/>
            <a:ext cx="945058" cy="1134070"/>
          </a:xfrm>
          <a:prstGeom prst="rect">
            <a:avLst/>
          </a:prstGeom>
        </p:spPr>
      </p:pic>
      <p:sp>
        <p:nvSpPr>
          <p:cNvPr id="5" name="Text 1"/>
          <p:cNvSpPr/>
          <p:nvPr/>
        </p:nvSpPr>
        <p:spPr>
          <a:xfrm>
            <a:off x="1890019" y="2649240"/>
            <a:ext cx="2362696"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Legitimacy</a:t>
            </a:r>
            <a:endParaRPr lang="en-US" sz="1833"/>
          </a:p>
        </p:txBody>
      </p:sp>
      <p:sp>
        <p:nvSpPr>
          <p:cNvPr id="6" name="Text 2"/>
          <p:cNvSpPr/>
          <p:nvPr/>
        </p:nvSpPr>
        <p:spPr>
          <a:xfrm>
            <a:off x="1890019" y="3057922"/>
            <a:ext cx="5068491"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Official endorsement increases credibility</a:t>
            </a:r>
            <a:endParaRPr lang="en-US" sz="1458"/>
          </a:p>
        </p:txBody>
      </p:sp>
      <p:pic>
        <p:nvPicPr>
          <p:cNvPr id="7" name="Image 2" descr="preencoded.png"/>
          <p:cNvPicPr>
            <a:picLocks noChangeAspect="1"/>
          </p:cNvPicPr>
          <p:nvPr/>
        </p:nvPicPr>
        <p:blipFill>
          <a:blip r:embed="rId6"/>
          <a:stretch>
            <a:fillRect/>
          </a:stretch>
        </p:blipFill>
        <p:spPr>
          <a:xfrm>
            <a:off x="661492" y="3594298"/>
            <a:ext cx="945058" cy="1134070"/>
          </a:xfrm>
          <a:prstGeom prst="rect">
            <a:avLst/>
          </a:prstGeom>
        </p:spPr>
      </p:pic>
      <p:sp>
        <p:nvSpPr>
          <p:cNvPr id="8" name="Text 3"/>
          <p:cNvSpPr/>
          <p:nvPr/>
        </p:nvSpPr>
        <p:spPr>
          <a:xfrm>
            <a:off x="1890019" y="3783310"/>
            <a:ext cx="2362696"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Integration</a:t>
            </a:r>
            <a:endParaRPr lang="en-US" sz="1833"/>
          </a:p>
        </p:txBody>
      </p:sp>
      <p:sp>
        <p:nvSpPr>
          <p:cNvPr id="9" name="Text 4"/>
          <p:cNvSpPr/>
          <p:nvPr/>
        </p:nvSpPr>
        <p:spPr>
          <a:xfrm>
            <a:off x="1890019" y="4191993"/>
            <a:ext cx="5068491"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Embed in certification requirements</a:t>
            </a:r>
            <a:endParaRPr lang="en-US" sz="1458"/>
          </a:p>
        </p:txBody>
      </p:sp>
      <p:pic>
        <p:nvPicPr>
          <p:cNvPr id="10" name="Image 3" descr="preencoded.png"/>
          <p:cNvPicPr>
            <a:picLocks noChangeAspect="1"/>
          </p:cNvPicPr>
          <p:nvPr/>
        </p:nvPicPr>
        <p:blipFill>
          <a:blip r:embed="rId7"/>
          <a:stretch>
            <a:fillRect/>
          </a:stretch>
        </p:blipFill>
        <p:spPr>
          <a:xfrm>
            <a:off x="661492" y="4728368"/>
            <a:ext cx="945058" cy="1134070"/>
          </a:xfrm>
          <a:prstGeom prst="rect">
            <a:avLst/>
          </a:prstGeom>
        </p:spPr>
      </p:pic>
      <p:sp>
        <p:nvSpPr>
          <p:cNvPr id="11" name="Text 5"/>
          <p:cNvSpPr/>
          <p:nvPr/>
        </p:nvSpPr>
        <p:spPr>
          <a:xfrm>
            <a:off x="1890019" y="4917381"/>
            <a:ext cx="2362696"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Alignment</a:t>
            </a:r>
            <a:endParaRPr lang="en-US" sz="1833"/>
          </a:p>
        </p:txBody>
      </p:sp>
      <p:sp>
        <p:nvSpPr>
          <p:cNvPr id="12" name="Text 6"/>
          <p:cNvSpPr/>
          <p:nvPr/>
        </p:nvSpPr>
        <p:spPr>
          <a:xfrm>
            <a:off x="1890019" y="5326063"/>
            <a:ext cx="5068491"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Connect with state CTE policy goals</a:t>
            </a:r>
            <a:endParaRPr lang="en-US" sz="1458"/>
          </a:p>
        </p:txBody>
      </p:sp>
    </p:spTree>
    <p:custDataLst>
      <p:tags r:id="rId1"/>
    </p:custDataLst>
    <p:extLst>
      <p:ext uri="{BB962C8B-B14F-4D97-AF65-F5344CB8AC3E}">
        <p14:creationId xmlns:p14="http://schemas.microsoft.com/office/powerpoint/2010/main" val="3926094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72427" y="1135101"/>
            <a:ext cx="9214843" cy="59064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4625"/>
              </a:lnSpc>
            </a:pPr>
            <a:r>
              <a:rPr lang="en-US" sz="3700">
                <a:solidFill>
                  <a:srgbClr val="403CCF"/>
                </a:solidFill>
                <a:latin typeface="Libre Baskerville"/>
                <a:ea typeface="Libre Baskerville" pitchFamily="34" charset="-122"/>
                <a:cs typeface="Libre Baskerville" pitchFamily="34" charset="-120"/>
              </a:rPr>
              <a:t>Partnering to Develop State-Specific Courses</a:t>
            </a:r>
            <a:endParaRPr lang="en-US" sz="3700">
              <a:latin typeface="Libre Baskerville"/>
            </a:endParaRPr>
          </a:p>
        </p:txBody>
      </p:sp>
      <p:pic>
        <p:nvPicPr>
          <p:cNvPr id="3" name="Image 0" descr="preencoded.png"/>
          <p:cNvPicPr>
            <a:picLocks noChangeAspect="1"/>
          </p:cNvPicPr>
          <p:nvPr/>
        </p:nvPicPr>
        <p:blipFill>
          <a:blip r:embed="rId4"/>
          <a:stretch>
            <a:fillRect/>
          </a:stretch>
        </p:blipFill>
        <p:spPr>
          <a:xfrm>
            <a:off x="2481957" y="2232422"/>
            <a:ext cx="1793379" cy="1089124"/>
          </a:xfrm>
          <a:prstGeom prst="rect">
            <a:avLst/>
          </a:prstGeom>
        </p:spPr>
      </p:pic>
      <p:pic>
        <p:nvPicPr>
          <p:cNvPr id="4" name="Image 1" descr="preencoded.png"/>
          <p:cNvPicPr>
            <a:picLocks noChangeAspect="1"/>
          </p:cNvPicPr>
          <p:nvPr/>
        </p:nvPicPr>
        <p:blipFill>
          <a:blip r:embed="rId5"/>
          <a:stretch>
            <a:fillRect/>
          </a:stretch>
        </p:blipFill>
        <p:spPr>
          <a:xfrm>
            <a:off x="3245743" y="2745781"/>
            <a:ext cx="265807" cy="332184"/>
          </a:xfrm>
          <a:prstGeom prst="rect">
            <a:avLst/>
          </a:prstGeom>
        </p:spPr>
      </p:pic>
      <p:sp>
        <p:nvSpPr>
          <p:cNvPr id="5" name="Text 1"/>
          <p:cNvSpPr/>
          <p:nvPr/>
        </p:nvSpPr>
        <p:spPr>
          <a:xfrm>
            <a:off x="4464348" y="2421433"/>
            <a:ext cx="2796481"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Co-branded leadership</a:t>
            </a:r>
            <a:endParaRPr lang="en-US" sz="1833"/>
          </a:p>
        </p:txBody>
      </p:sp>
      <p:sp>
        <p:nvSpPr>
          <p:cNvPr id="6" name="Text 2"/>
          <p:cNvSpPr/>
          <p:nvPr/>
        </p:nvSpPr>
        <p:spPr>
          <a:xfrm>
            <a:off x="4464348" y="2830116"/>
            <a:ext cx="3500041"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Position your association as a PD leader</a:t>
            </a:r>
            <a:endParaRPr lang="en-US" sz="1458"/>
          </a:p>
        </p:txBody>
      </p:sp>
      <p:sp>
        <p:nvSpPr>
          <p:cNvPr id="7" name="Shape 3"/>
          <p:cNvSpPr/>
          <p:nvPr/>
        </p:nvSpPr>
        <p:spPr>
          <a:xfrm>
            <a:off x="4322564" y="3332460"/>
            <a:ext cx="7160717" cy="12700"/>
          </a:xfrm>
          <a:prstGeom prst="roundRect">
            <a:avLst>
              <a:gd name="adj" fmla="val 223256"/>
            </a:avLst>
          </a:prstGeom>
          <a:solidFill>
            <a:srgbClr val="D0CED9"/>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pic>
        <p:nvPicPr>
          <p:cNvPr id="8" name="Image 2" descr="preencoded.png"/>
          <p:cNvPicPr>
            <a:picLocks noChangeAspect="1"/>
          </p:cNvPicPr>
          <p:nvPr/>
        </p:nvPicPr>
        <p:blipFill>
          <a:blip r:embed="rId6"/>
          <a:stretch>
            <a:fillRect/>
          </a:stretch>
        </p:blipFill>
        <p:spPr>
          <a:xfrm>
            <a:off x="1585318" y="3368775"/>
            <a:ext cx="3586758" cy="1089124"/>
          </a:xfrm>
          <a:prstGeom prst="rect">
            <a:avLst/>
          </a:prstGeom>
        </p:spPr>
      </p:pic>
      <p:pic>
        <p:nvPicPr>
          <p:cNvPr id="9" name="Image 3" descr="preencoded.png"/>
          <p:cNvPicPr>
            <a:picLocks noChangeAspect="1"/>
          </p:cNvPicPr>
          <p:nvPr/>
        </p:nvPicPr>
        <p:blipFill>
          <a:blip r:embed="rId7"/>
          <a:stretch>
            <a:fillRect/>
          </a:stretch>
        </p:blipFill>
        <p:spPr>
          <a:xfrm>
            <a:off x="3245743" y="3747195"/>
            <a:ext cx="265807" cy="332184"/>
          </a:xfrm>
          <a:prstGeom prst="rect">
            <a:avLst/>
          </a:prstGeom>
        </p:spPr>
      </p:pic>
      <p:sp>
        <p:nvSpPr>
          <p:cNvPr id="10" name="Text 4"/>
          <p:cNvSpPr/>
          <p:nvPr/>
        </p:nvSpPr>
        <p:spPr>
          <a:xfrm>
            <a:off x="5361087" y="3557786"/>
            <a:ext cx="2362696"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Local standards</a:t>
            </a:r>
            <a:endParaRPr lang="en-US" sz="1833"/>
          </a:p>
        </p:txBody>
      </p:sp>
      <p:sp>
        <p:nvSpPr>
          <p:cNvPr id="11" name="Text 5"/>
          <p:cNvSpPr/>
          <p:nvPr/>
        </p:nvSpPr>
        <p:spPr>
          <a:xfrm>
            <a:off x="5361087" y="3966469"/>
            <a:ext cx="2446734"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Align with state frameworks</a:t>
            </a:r>
            <a:endParaRPr lang="en-US" sz="1458"/>
          </a:p>
        </p:txBody>
      </p:sp>
      <p:sp>
        <p:nvSpPr>
          <p:cNvPr id="12" name="Shape 6"/>
          <p:cNvSpPr/>
          <p:nvPr/>
        </p:nvSpPr>
        <p:spPr>
          <a:xfrm>
            <a:off x="5219304" y="4468813"/>
            <a:ext cx="6263978" cy="12700"/>
          </a:xfrm>
          <a:prstGeom prst="roundRect">
            <a:avLst>
              <a:gd name="adj" fmla="val 223256"/>
            </a:avLst>
          </a:prstGeom>
          <a:solidFill>
            <a:srgbClr val="D0CED9"/>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pic>
        <p:nvPicPr>
          <p:cNvPr id="13" name="Image 4" descr="preencoded.png"/>
          <p:cNvPicPr>
            <a:picLocks noChangeAspect="1"/>
          </p:cNvPicPr>
          <p:nvPr/>
        </p:nvPicPr>
        <p:blipFill>
          <a:blip r:embed="rId8"/>
          <a:stretch>
            <a:fillRect/>
          </a:stretch>
        </p:blipFill>
        <p:spPr>
          <a:xfrm>
            <a:off x="688578" y="4505127"/>
            <a:ext cx="5380137" cy="1089124"/>
          </a:xfrm>
          <a:prstGeom prst="rect">
            <a:avLst/>
          </a:prstGeom>
        </p:spPr>
      </p:pic>
      <p:pic>
        <p:nvPicPr>
          <p:cNvPr id="14" name="Image 5" descr="preencoded.png"/>
          <p:cNvPicPr>
            <a:picLocks noChangeAspect="1"/>
          </p:cNvPicPr>
          <p:nvPr/>
        </p:nvPicPr>
        <p:blipFill>
          <a:blip r:embed="rId9"/>
          <a:stretch>
            <a:fillRect/>
          </a:stretch>
        </p:blipFill>
        <p:spPr>
          <a:xfrm>
            <a:off x="3245644" y="4883547"/>
            <a:ext cx="265807" cy="332184"/>
          </a:xfrm>
          <a:prstGeom prst="rect">
            <a:avLst/>
          </a:prstGeom>
        </p:spPr>
      </p:pic>
      <p:sp>
        <p:nvSpPr>
          <p:cNvPr id="15" name="Text 7"/>
          <p:cNvSpPr/>
          <p:nvPr/>
        </p:nvSpPr>
        <p:spPr>
          <a:xfrm>
            <a:off x="6257727" y="4694138"/>
            <a:ext cx="2446734"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Customized content</a:t>
            </a:r>
            <a:endParaRPr lang="en-US" sz="1833"/>
          </a:p>
        </p:txBody>
      </p:sp>
      <p:sp>
        <p:nvSpPr>
          <p:cNvPr id="16" name="Text 8"/>
          <p:cNvSpPr/>
          <p:nvPr/>
        </p:nvSpPr>
        <p:spPr>
          <a:xfrm>
            <a:off x="6257727" y="5102821"/>
            <a:ext cx="2493963"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Address state-specific needs</a:t>
            </a:r>
            <a:endParaRPr lang="en-US" sz="1458"/>
          </a:p>
        </p:txBody>
      </p:sp>
    </p:spTree>
    <p:custDataLst>
      <p:tags r:id="rId1"/>
    </p:custDataLst>
    <p:extLst>
      <p:ext uri="{BB962C8B-B14F-4D97-AF65-F5344CB8AC3E}">
        <p14:creationId xmlns:p14="http://schemas.microsoft.com/office/powerpoint/2010/main" val="182987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54B64-C615-AAF6-6838-37CC37BA74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B05883-C898-86DE-D447-47FE3A89A67B}"/>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Kelli Diemer</a:t>
            </a:r>
          </a:p>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Membership director, </a:t>
            </a:r>
            <a:r>
              <a:rPr lang="en-US" sz="4000" b="1" kern="1200" cap="all" err="1">
                <a:solidFill>
                  <a:srgbClr val="000000"/>
                </a:solidFill>
                <a:latin typeface="Frutiger LT Std 65 Bold"/>
                <a:ea typeface="ＭＳ Ｐゴシック" pitchFamily="5" charset="-128"/>
                <a:cs typeface="Frutiger LT Std 65 Bold"/>
              </a:rPr>
              <a:t>acte</a:t>
            </a:r>
            <a:endParaRPr lang="en-US" sz="4000" b="1" kern="1200" cap="all">
              <a:solidFill>
                <a:srgbClr val="000000"/>
              </a:solidFill>
              <a:latin typeface="Frutiger LT Std 65 Bold"/>
              <a:ea typeface="ＭＳ Ｐゴシック" pitchFamily="5" charset="-128"/>
              <a:cs typeface="Frutiger LT Std 65 Bold"/>
            </a:endParaRPr>
          </a:p>
        </p:txBody>
      </p:sp>
      <p:sp>
        <p:nvSpPr>
          <p:cNvPr id="3" name="TextBox 2">
            <a:extLst>
              <a:ext uri="{FF2B5EF4-FFF2-40B4-BE49-F238E27FC236}">
                <a16:creationId xmlns:a16="http://schemas.microsoft.com/office/drawing/2014/main" id="{B5CF96F0-1E2C-B959-8B3A-2272F5D458EB}"/>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Why Promote the CTE Learn Site?</a:t>
            </a:r>
          </a:p>
        </p:txBody>
      </p:sp>
    </p:spTree>
    <p:custDataLst>
      <p:tags r:id="rId1"/>
    </p:custDataLst>
    <p:extLst>
      <p:ext uri="{BB962C8B-B14F-4D97-AF65-F5344CB8AC3E}">
        <p14:creationId xmlns:p14="http://schemas.microsoft.com/office/powerpoint/2010/main" val="2837425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1346399"/>
            <a:ext cx="6297018" cy="118129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4625"/>
              </a:lnSpc>
              <a:buNone/>
            </a:pPr>
            <a:r>
              <a:rPr lang="en-US" sz="3708">
                <a:solidFill>
                  <a:srgbClr val="403CCF"/>
                </a:solidFill>
                <a:latin typeface="Libre Baskerville" pitchFamily="34" charset="0"/>
                <a:ea typeface="Libre Baskerville" pitchFamily="34" charset="-122"/>
                <a:cs typeface="Libre Baskerville" pitchFamily="34" charset="-120"/>
              </a:rPr>
              <a:t>CTE Learn for Teacher Licensure</a:t>
            </a:r>
            <a:endParaRPr lang="en-US" sz="3708"/>
          </a:p>
        </p:txBody>
      </p:sp>
      <p:sp>
        <p:nvSpPr>
          <p:cNvPr id="4" name="Shape 1"/>
          <p:cNvSpPr/>
          <p:nvPr/>
        </p:nvSpPr>
        <p:spPr>
          <a:xfrm>
            <a:off x="5233492" y="2811165"/>
            <a:ext cx="141684" cy="711101"/>
          </a:xfrm>
          <a:prstGeom prst="roundRect">
            <a:avLst>
              <a:gd name="adj" fmla="val 20012"/>
            </a:avLst>
          </a:prstGeom>
          <a:solidFill>
            <a:srgbClr val="EAE8F3"/>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sp>
        <p:nvSpPr>
          <p:cNvPr id="5" name="Text 2"/>
          <p:cNvSpPr/>
          <p:nvPr/>
        </p:nvSpPr>
        <p:spPr>
          <a:xfrm>
            <a:off x="5658644" y="2811165"/>
            <a:ext cx="2602607"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Agency Endorsement</a:t>
            </a:r>
            <a:endParaRPr lang="en-US" sz="1833"/>
          </a:p>
        </p:txBody>
      </p:sp>
      <p:sp>
        <p:nvSpPr>
          <p:cNvPr id="6" name="Text 3"/>
          <p:cNvSpPr/>
          <p:nvPr/>
        </p:nvSpPr>
        <p:spPr>
          <a:xfrm>
            <a:off x="5658644" y="3219847"/>
            <a:ext cx="5871865"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Secure official memo supporting CTE Learn</a:t>
            </a:r>
            <a:endParaRPr lang="en-US" sz="1458"/>
          </a:p>
        </p:txBody>
      </p:sp>
      <p:sp>
        <p:nvSpPr>
          <p:cNvPr id="7" name="Shape 4"/>
          <p:cNvSpPr/>
          <p:nvPr/>
        </p:nvSpPr>
        <p:spPr>
          <a:xfrm>
            <a:off x="5516960" y="3711278"/>
            <a:ext cx="141684" cy="711101"/>
          </a:xfrm>
          <a:prstGeom prst="roundRect">
            <a:avLst>
              <a:gd name="adj" fmla="val 20012"/>
            </a:avLst>
          </a:prstGeom>
          <a:solidFill>
            <a:srgbClr val="EAE8F3"/>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sp>
        <p:nvSpPr>
          <p:cNvPr id="8" name="Text 5"/>
          <p:cNvSpPr/>
          <p:nvPr/>
        </p:nvSpPr>
        <p:spPr>
          <a:xfrm>
            <a:off x="5942112" y="3711278"/>
            <a:ext cx="2601417"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Recertification Hours</a:t>
            </a:r>
            <a:endParaRPr lang="en-US" sz="1833"/>
          </a:p>
        </p:txBody>
      </p:sp>
      <p:sp>
        <p:nvSpPr>
          <p:cNvPr id="9" name="Text 6"/>
          <p:cNvSpPr/>
          <p:nvPr/>
        </p:nvSpPr>
        <p:spPr>
          <a:xfrm>
            <a:off x="5942112" y="4119960"/>
            <a:ext cx="5588397"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Course hours count toward requirements</a:t>
            </a:r>
            <a:endParaRPr lang="en-US" sz="1458"/>
          </a:p>
        </p:txBody>
      </p:sp>
      <p:sp>
        <p:nvSpPr>
          <p:cNvPr id="10" name="Shape 7"/>
          <p:cNvSpPr/>
          <p:nvPr/>
        </p:nvSpPr>
        <p:spPr>
          <a:xfrm>
            <a:off x="5800527" y="4611390"/>
            <a:ext cx="141684" cy="711101"/>
          </a:xfrm>
          <a:prstGeom prst="roundRect">
            <a:avLst>
              <a:gd name="adj" fmla="val 20012"/>
            </a:avLst>
          </a:prstGeom>
          <a:solidFill>
            <a:srgbClr val="EAE8F3"/>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sp>
        <p:nvSpPr>
          <p:cNvPr id="11" name="Text 8"/>
          <p:cNvSpPr/>
          <p:nvPr/>
        </p:nvSpPr>
        <p:spPr>
          <a:xfrm>
            <a:off x="6225680" y="4611390"/>
            <a:ext cx="2362696"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Increased Value</a:t>
            </a:r>
            <a:endParaRPr lang="en-US" sz="1833"/>
          </a:p>
        </p:txBody>
      </p:sp>
      <p:sp>
        <p:nvSpPr>
          <p:cNvPr id="12" name="Text 9"/>
          <p:cNvSpPr/>
          <p:nvPr/>
        </p:nvSpPr>
        <p:spPr>
          <a:xfrm>
            <a:off x="6225679" y="5020072"/>
            <a:ext cx="5304830"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Practical benefit drives educator adoption</a:t>
            </a:r>
            <a:endParaRPr lang="en-US" sz="1458"/>
          </a:p>
        </p:txBody>
      </p:sp>
    </p:spTree>
    <p:custDataLst>
      <p:tags r:id="rId1"/>
    </p:custDataLst>
    <p:extLst>
      <p:ext uri="{BB962C8B-B14F-4D97-AF65-F5344CB8AC3E}">
        <p14:creationId xmlns:p14="http://schemas.microsoft.com/office/powerpoint/2010/main" val="91803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2" y="1214140"/>
            <a:ext cx="6297018" cy="118129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4625"/>
              </a:lnSpc>
              <a:buNone/>
            </a:pPr>
            <a:r>
              <a:rPr lang="en-US" sz="3708">
                <a:solidFill>
                  <a:srgbClr val="403CCF"/>
                </a:solidFill>
                <a:latin typeface="Libre Baskerville" pitchFamily="34" charset="0"/>
                <a:ea typeface="Libre Baskerville" pitchFamily="34" charset="-122"/>
                <a:cs typeface="Libre Baskerville" pitchFamily="34" charset="-120"/>
              </a:rPr>
              <a:t>Making the Case – Winning Strategies</a:t>
            </a:r>
            <a:endParaRPr lang="en-US" sz="3708"/>
          </a:p>
        </p:txBody>
      </p:sp>
      <p:sp>
        <p:nvSpPr>
          <p:cNvPr id="4" name="Shape 1"/>
          <p:cNvSpPr/>
          <p:nvPr/>
        </p:nvSpPr>
        <p:spPr>
          <a:xfrm>
            <a:off x="5233492" y="2678907"/>
            <a:ext cx="3054053" cy="1686818"/>
          </a:xfrm>
          <a:prstGeom prst="roundRect">
            <a:avLst>
              <a:gd name="adj" fmla="val 1681"/>
            </a:avLst>
          </a:prstGeom>
          <a:solidFill>
            <a:srgbClr val="EAE8F3"/>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sp>
        <p:nvSpPr>
          <p:cNvPr id="5" name="Text 2"/>
          <p:cNvSpPr/>
          <p:nvPr/>
        </p:nvSpPr>
        <p:spPr>
          <a:xfrm>
            <a:off x="5422504" y="2867918"/>
            <a:ext cx="2676029" cy="590550"/>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Leverage Relationships</a:t>
            </a:r>
            <a:endParaRPr lang="en-US" sz="1833"/>
          </a:p>
        </p:txBody>
      </p:sp>
      <p:sp>
        <p:nvSpPr>
          <p:cNvPr id="6" name="Text 3"/>
          <p:cNvSpPr/>
          <p:nvPr/>
        </p:nvSpPr>
        <p:spPr>
          <a:xfrm>
            <a:off x="5422504" y="3571875"/>
            <a:ext cx="2676029" cy="60483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Connect with state CTE leaders personally</a:t>
            </a:r>
            <a:endParaRPr lang="en-US" sz="1458"/>
          </a:p>
        </p:txBody>
      </p:sp>
      <p:sp>
        <p:nvSpPr>
          <p:cNvPr id="7" name="Shape 4"/>
          <p:cNvSpPr/>
          <p:nvPr/>
        </p:nvSpPr>
        <p:spPr>
          <a:xfrm>
            <a:off x="8476556" y="2678907"/>
            <a:ext cx="3054053" cy="1686818"/>
          </a:xfrm>
          <a:prstGeom prst="roundRect">
            <a:avLst>
              <a:gd name="adj" fmla="val 1681"/>
            </a:avLst>
          </a:prstGeom>
          <a:solidFill>
            <a:srgbClr val="EAE8F3"/>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sp>
        <p:nvSpPr>
          <p:cNvPr id="8" name="Text 5"/>
          <p:cNvSpPr/>
          <p:nvPr/>
        </p:nvSpPr>
        <p:spPr>
          <a:xfrm>
            <a:off x="8665568" y="2867918"/>
            <a:ext cx="2362696"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Address Priorities</a:t>
            </a:r>
            <a:endParaRPr lang="en-US" sz="1833"/>
          </a:p>
        </p:txBody>
      </p:sp>
      <p:sp>
        <p:nvSpPr>
          <p:cNvPr id="9" name="Text 6"/>
          <p:cNvSpPr/>
          <p:nvPr/>
        </p:nvSpPr>
        <p:spPr>
          <a:xfrm>
            <a:off x="8665568" y="3276600"/>
            <a:ext cx="2676029" cy="60483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Show alignment with equity and workforce goals</a:t>
            </a:r>
            <a:endParaRPr lang="en-US" sz="1458"/>
          </a:p>
        </p:txBody>
      </p:sp>
      <p:sp>
        <p:nvSpPr>
          <p:cNvPr id="10" name="Shape 7"/>
          <p:cNvSpPr/>
          <p:nvPr/>
        </p:nvSpPr>
        <p:spPr>
          <a:xfrm>
            <a:off x="5233492" y="4554736"/>
            <a:ext cx="6297018" cy="1089124"/>
          </a:xfrm>
          <a:prstGeom prst="roundRect">
            <a:avLst>
              <a:gd name="adj" fmla="val 2603"/>
            </a:avLst>
          </a:prstGeom>
          <a:solidFill>
            <a:srgbClr val="EAE8F3"/>
          </a:solidFill>
          <a:ln/>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en-US" sz="1250"/>
          </a:p>
        </p:txBody>
      </p:sp>
      <p:sp>
        <p:nvSpPr>
          <p:cNvPr id="11" name="Text 8"/>
          <p:cNvSpPr/>
          <p:nvPr/>
        </p:nvSpPr>
        <p:spPr>
          <a:xfrm>
            <a:off x="5422504" y="4743748"/>
            <a:ext cx="2362696" cy="2952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49495A"/>
                </a:solidFill>
                <a:latin typeface="Libre Baskerville" pitchFamily="34" charset="0"/>
                <a:ea typeface="Libre Baskerville" pitchFamily="34" charset="-122"/>
                <a:cs typeface="Libre Baskerville" pitchFamily="34" charset="-120"/>
              </a:rPr>
              <a:t>Bring Evidence</a:t>
            </a:r>
            <a:endParaRPr lang="en-US" sz="1833"/>
          </a:p>
        </p:txBody>
      </p:sp>
      <p:sp>
        <p:nvSpPr>
          <p:cNvPr id="12" name="Text 9"/>
          <p:cNvSpPr/>
          <p:nvPr/>
        </p:nvSpPr>
        <p:spPr>
          <a:xfrm>
            <a:off x="5422504" y="5152431"/>
            <a:ext cx="5918994"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Share usage data and testimonials</a:t>
            </a:r>
            <a:endParaRPr lang="en-US" sz="1458"/>
          </a:p>
        </p:txBody>
      </p:sp>
    </p:spTree>
    <p:extLst>
      <p:ext uri="{BB962C8B-B14F-4D97-AF65-F5344CB8AC3E}">
        <p14:creationId xmlns:p14="http://schemas.microsoft.com/office/powerpoint/2010/main" val="1844971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61492" y="750095"/>
            <a:ext cx="6859488" cy="59064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4625"/>
              </a:lnSpc>
              <a:buNone/>
            </a:pPr>
            <a:r>
              <a:rPr lang="en-US" sz="3708">
                <a:solidFill>
                  <a:srgbClr val="403CCF"/>
                </a:solidFill>
                <a:latin typeface="Libre Baskerville" pitchFamily="34" charset="0"/>
                <a:ea typeface="Libre Baskerville" pitchFamily="34" charset="-122"/>
                <a:cs typeface="Libre Baskerville" pitchFamily="34" charset="-120"/>
              </a:rPr>
              <a:t>Support Resources Available</a:t>
            </a:r>
            <a:endParaRPr lang="en-US" sz="3708"/>
          </a:p>
        </p:txBody>
      </p:sp>
      <p:pic>
        <p:nvPicPr>
          <p:cNvPr id="3" name="Image 0" descr="preencoded.png"/>
          <p:cNvPicPr>
            <a:picLocks noChangeAspect="1"/>
          </p:cNvPicPr>
          <p:nvPr/>
        </p:nvPicPr>
        <p:blipFill>
          <a:blip r:embed="rId4"/>
          <a:stretch>
            <a:fillRect/>
          </a:stretch>
        </p:blipFill>
        <p:spPr>
          <a:xfrm>
            <a:off x="667842" y="1840409"/>
            <a:ext cx="2600623" cy="2600623"/>
          </a:xfrm>
          <a:prstGeom prst="rect">
            <a:avLst/>
          </a:prstGeom>
        </p:spPr>
      </p:pic>
      <p:pic>
        <p:nvPicPr>
          <p:cNvPr id="4" name="Image 1" descr="preencoded.png"/>
          <p:cNvPicPr>
            <a:picLocks noChangeAspect="1"/>
          </p:cNvPicPr>
          <p:nvPr/>
        </p:nvPicPr>
        <p:blipFill>
          <a:blip r:embed="rId5"/>
          <a:stretch>
            <a:fillRect/>
          </a:stretch>
        </p:blipFill>
        <p:spPr>
          <a:xfrm>
            <a:off x="3419673" y="1840408"/>
            <a:ext cx="2600722" cy="2600722"/>
          </a:xfrm>
          <a:prstGeom prst="rect">
            <a:avLst/>
          </a:prstGeom>
        </p:spPr>
      </p:pic>
      <p:pic>
        <p:nvPicPr>
          <p:cNvPr id="5" name="Image 2" descr="preencoded.png"/>
          <p:cNvPicPr>
            <a:picLocks noChangeAspect="1"/>
          </p:cNvPicPr>
          <p:nvPr/>
        </p:nvPicPr>
        <p:blipFill>
          <a:blip r:embed="rId6"/>
          <a:stretch>
            <a:fillRect/>
          </a:stretch>
        </p:blipFill>
        <p:spPr>
          <a:xfrm>
            <a:off x="6171605" y="1840409"/>
            <a:ext cx="2600623" cy="2600623"/>
          </a:xfrm>
          <a:prstGeom prst="rect">
            <a:avLst/>
          </a:prstGeom>
        </p:spPr>
      </p:pic>
      <p:pic>
        <p:nvPicPr>
          <p:cNvPr id="6" name="Image 3" descr="preencoded.png"/>
          <p:cNvPicPr>
            <a:picLocks noChangeAspect="1"/>
          </p:cNvPicPr>
          <p:nvPr/>
        </p:nvPicPr>
        <p:blipFill>
          <a:blip r:embed="rId7"/>
          <a:stretch>
            <a:fillRect/>
          </a:stretch>
        </p:blipFill>
        <p:spPr>
          <a:xfrm>
            <a:off x="8923437" y="1840408"/>
            <a:ext cx="2600722" cy="2600722"/>
          </a:xfrm>
          <a:prstGeom prst="rect">
            <a:avLst/>
          </a:prstGeom>
        </p:spPr>
      </p:pic>
      <p:sp>
        <p:nvSpPr>
          <p:cNvPr id="7" name="Text 1"/>
          <p:cNvSpPr/>
          <p:nvPr/>
        </p:nvSpPr>
        <p:spPr>
          <a:xfrm>
            <a:off x="661492" y="4775399"/>
            <a:ext cx="10869018"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Pitch decks and presentations ready to customize</a:t>
            </a:r>
            <a:endParaRPr lang="en-US" sz="1458"/>
          </a:p>
        </p:txBody>
      </p:sp>
      <p:sp>
        <p:nvSpPr>
          <p:cNvPr id="8" name="Text 2"/>
          <p:cNvSpPr/>
          <p:nvPr/>
        </p:nvSpPr>
        <p:spPr>
          <a:xfrm>
            <a:off x="661492" y="5290444"/>
            <a:ext cx="10869018"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Sample memos and official communications</a:t>
            </a:r>
            <a:endParaRPr lang="en-US" sz="1458"/>
          </a:p>
        </p:txBody>
      </p:sp>
      <p:sp>
        <p:nvSpPr>
          <p:cNvPr id="9" name="Text 3"/>
          <p:cNvSpPr/>
          <p:nvPr/>
        </p:nvSpPr>
        <p:spPr>
          <a:xfrm>
            <a:off x="661492" y="5805488"/>
            <a:ext cx="10869018" cy="3024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49495A"/>
                </a:solidFill>
                <a:latin typeface="Open Sans" pitchFamily="34" charset="0"/>
                <a:ea typeface="Open Sans" pitchFamily="34" charset="-122"/>
                <a:cs typeface="Open Sans" pitchFamily="34" charset="-120"/>
              </a:rPr>
              <a:t>Success stories from other states</a:t>
            </a:r>
            <a:endParaRPr lang="en-US" sz="1458"/>
          </a:p>
        </p:txBody>
      </p:sp>
    </p:spTree>
    <p:custDataLst>
      <p:tags r:id="rId1"/>
    </p:custDataLst>
    <p:extLst>
      <p:ext uri="{BB962C8B-B14F-4D97-AF65-F5344CB8AC3E}">
        <p14:creationId xmlns:p14="http://schemas.microsoft.com/office/powerpoint/2010/main" val="1107017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772D4-83E2-7E71-69D9-8D6B8C28AE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0C425A-2FFC-A7E6-DCB1-B4852DA9BBFA}"/>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Tarlon &amp; Gary</a:t>
            </a:r>
          </a:p>
        </p:txBody>
      </p:sp>
      <p:sp>
        <p:nvSpPr>
          <p:cNvPr id="3" name="TextBox 2">
            <a:extLst>
              <a:ext uri="{FF2B5EF4-FFF2-40B4-BE49-F238E27FC236}">
                <a16:creationId xmlns:a16="http://schemas.microsoft.com/office/drawing/2014/main" id="{B6CED74C-247F-7BEF-DDA2-E4CF038D1B4A}"/>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CareerPrepped Update &amp; Wrap Up</a:t>
            </a:r>
          </a:p>
        </p:txBody>
      </p:sp>
    </p:spTree>
    <p:custDataLst>
      <p:tags r:id="rId1"/>
    </p:custDataLst>
    <p:extLst>
      <p:ext uri="{BB962C8B-B14F-4D97-AF65-F5344CB8AC3E}">
        <p14:creationId xmlns:p14="http://schemas.microsoft.com/office/powerpoint/2010/main" val="3801550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4D24-43AD-420D-FA2D-E4F426A78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8A0A3-58A3-573F-A5B8-DAD409D774F5}"/>
              </a:ext>
            </a:extLst>
          </p:cNvPr>
          <p:cNvSpPr>
            <a:spLocks noGrp="1"/>
          </p:cNvSpPr>
          <p:nvPr>
            <p:ph type="ctrTitle"/>
          </p:nvPr>
        </p:nvSpPr>
        <p:spPr>
          <a:xfrm>
            <a:off x="1289304" y="3429000"/>
            <a:ext cx="8921672" cy="1713305"/>
          </a:xfrm>
        </p:spPr>
        <p:txBody>
          <a:bodyPr anchor="b">
            <a:normAutofit/>
          </a:bodyPr>
          <a:lstStyle/>
          <a:p>
            <a:pPr algn="l"/>
            <a:r>
              <a:rPr lang="en-US" sz="6200"/>
              <a:t>CareerPrepped Update</a:t>
            </a:r>
          </a:p>
        </p:txBody>
      </p:sp>
      <p:pic>
        <p:nvPicPr>
          <p:cNvPr id="11" name="Picture 10">
            <a:extLst>
              <a:ext uri="{FF2B5EF4-FFF2-40B4-BE49-F238E27FC236}">
                <a16:creationId xmlns:a16="http://schemas.microsoft.com/office/drawing/2014/main" id="{C334FED6-3A71-626B-B9C0-901F3E11C5D6}"/>
              </a:ext>
            </a:extLst>
          </p:cNvPr>
          <p:cNvPicPr>
            <a:picLocks noChangeAspect="1"/>
          </p:cNvPicPr>
          <p:nvPr/>
        </p:nvPicPr>
        <p:blipFill>
          <a:blip r:embed="rId3"/>
          <a:stretch>
            <a:fillRect/>
          </a:stretch>
        </p:blipFill>
        <p:spPr>
          <a:xfrm>
            <a:off x="1293920" y="1218400"/>
            <a:ext cx="7282800" cy="2525262"/>
          </a:xfrm>
          <a:prstGeom prst="rect">
            <a:avLst/>
          </a:prstGeom>
        </p:spPr>
      </p:pic>
    </p:spTree>
    <p:custDataLst>
      <p:tags r:id="rId1"/>
    </p:custDataLst>
    <p:extLst>
      <p:ext uri="{BB962C8B-B14F-4D97-AF65-F5344CB8AC3E}">
        <p14:creationId xmlns:p14="http://schemas.microsoft.com/office/powerpoint/2010/main" val="2631226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51E4-23C9-C258-C9D7-A0E16DF4441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012494-25B7-EFD2-DE71-622B17E80EFC}"/>
              </a:ext>
            </a:extLst>
          </p:cNvPr>
          <p:cNvSpPr>
            <a:spLocks noGrp="1"/>
          </p:cNvSpPr>
          <p:nvPr>
            <p:ph idx="1"/>
          </p:nvPr>
        </p:nvSpPr>
        <p:spPr>
          <a:xfrm>
            <a:off x="429892" y="1731981"/>
            <a:ext cx="10499877" cy="3754419"/>
          </a:xfrm>
        </p:spPr>
        <p:txBody>
          <a:bodyPr>
            <a:normAutofit/>
          </a:bodyPr>
          <a:lstStyle/>
          <a:p>
            <a:pPr marL="0" indent="0">
              <a:buNone/>
              <a:defRPr sz="2800"/>
            </a:pPr>
            <a:r>
              <a:rPr lang="en-US" b="1"/>
              <a:t>NEW reporting features built with Nevada DE </a:t>
            </a:r>
          </a:p>
          <a:p>
            <a:pPr marL="457200" indent="-457200">
              <a:buFont typeface="Arial" panose="020B0604020202020204" pitchFamily="34" charset="0"/>
              <a:buChar char="•"/>
              <a:defRPr sz="2800"/>
            </a:pPr>
            <a:r>
              <a:rPr lang="en-US"/>
              <a:t>Creates report of students w/ Nevada‑defined WBL experiences</a:t>
            </a:r>
          </a:p>
          <a:p>
            <a:pPr marL="457200" indent="-457200">
              <a:buFont typeface="Arial" panose="020B0604020202020204" pitchFamily="34" charset="0"/>
              <a:buChar char="•"/>
              <a:defRPr sz="2800"/>
            </a:pPr>
            <a:r>
              <a:rPr lang="en-US"/>
              <a:t>Reports students who earned Nevada-designated IRCs</a:t>
            </a:r>
          </a:p>
          <a:p>
            <a:pPr>
              <a:defRPr sz="2800"/>
            </a:pPr>
            <a:endParaRPr lang="en-US"/>
          </a:p>
          <a:p>
            <a:pPr marL="0" indent="0">
              <a:buNone/>
              <a:defRPr sz="2800"/>
            </a:pPr>
            <a:r>
              <a:rPr lang="en-US" b="1"/>
              <a:t>Ready for any other state-wide adoptions</a:t>
            </a:r>
          </a:p>
          <a:p>
            <a:pPr>
              <a:defRPr sz="2800"/>
            </a:pPr>
            <a:r>
              <a:rPr lang="en-US"/>
              <a:t>These same reports can be tailored to any state – at no cost.</a:t>
            </a:r>
          </a:p>
        </p:txBody>
      </p:sp>
      <p:pic>
        <p:nvPicPr>
          <p:cNvPr id="2" name="Picture 1">
            <a:extLst>
              <a:ext uri="{FF2B5EF4-FFF2-40B4-BE49-F238E27FC236}">
                <a16:creationId xmlns:a16="http://schemas.microsoft.com/office/drawing/2014/main" id="{6A3FB023-5995-9268-73DB-C323D6C17C9A}"/>
              </a:ext>
            </a:extLst>
          </p:cNvPr>
          <p:cNvPicPr>
            <a:picLocks noChangeAspect="1"/>
          </p:cNvPicPr>
          <p:nvPr/>
        </p:nvPicPr>
        <p:blipFill>
          <a:blip r:embed="rId4"/>
          <a:stretch>
            <a:fillRect/>
          </a:stretch>
        </p:blipFill>
        <p:spPr>
          <a:xfrm>
            <a:off x="600162" y="994238"/>
            <a:ext cx="5099912" cy="812840"/>
          </a:xfrm>
          <a:prstGeom prst="rect">
            <a:avLst/>
          </a:prstGeom>
        </p:spPr>
      </p:pic>
      <p:sp>
        <p:nvSpPr>
          <p:cNvPr id="6" name="TextBox 5">
            <a:extLst>
              <a:ext uri="{FF2B5EF4-FFF2-40B4-BE49-F238E27FC236}">
                <a16:creationId xmlns:a16="http://schemas.microsoft.com/office/drawing/2014/main" id="{CA85D798-636B-7362-9823-24D9AC16F8DE}"/>
              </a:ext>
            </a:extLst>
          </p:cNvPr>
          <p:cNvSpPr txBox="1"/>
          <p:nvPr/>
        </p:nvSpPr>
        <p:spPr>
          <a:xfrm>
            <a:off x="2879414" y="5799316"/>
            <a:ext cx="9257369" cy="430887"/>
          </a:xfrm>
          <a:prstGeom prst="rect">
            <a:avLst/>
          </a:prstGeom>
          <a:noFill/>
        </p:spPr>
        <p:txBody>
          <a:bodyPr wrap="square">
            <a:spAutoFit/>
          </a:bodyPr>
          <a:lstStyle/>
          <a:p>
            <a:pPr marL="0" indent="0">
              <a:buNone/>
              <a:defRPr sz="2800"/>
            </a:pPr>
            <a:r>
              <a:rPr lang="en-US" sz="2200"/>
              <a:t>State CTE Directors can email </a:t>
            </a:r>
            <a:r>
              <a:rPr lang="en-US" sz="2200">
                <a:hlinkClick r:id="rId5"/>
              </a:rPr>
              <a:t>roberts@mail.ctelearn.org</a:t>
            </a:r>
            <a:r>
              <a:rPr lang="en-US" sz="2200"/>
              <a:t> to discuss.</a:t>
            </a:r>
          </a:p>
        </p:txBody>
      </p:sp>
    </p:spTree>
    <p:custDataLst>
      <p:tags r:id="rId1"/>
    </p:custDataLst>
    <p:extLst>
      <p:ext uri="{BB962C8B-B14F-4D97-AF65-F5344CB8AC3E}">
        <p14:creationId xmlns:p14="http://schemas.microsoft.com/office/powerpoint/2010/main" val="2798126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4D95-EC6F-6A13-E1B5-93C41C25E39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B1BFEF-DCBD-A1FC-1A1A-AF237494779B}"/>
              </a:ext>
            </a:extLst>
          </p:cNvPr>
          <p:cNvPicPr>
            <a:picLocks noChangeAspect="1"/>
          </p:cNvPicPr>
          <p:nvPr/>
        </p:nvPicPr>
        <p:blipFill>
          <a:blip r:embed="rId4"/>
          <a:stretch>
            <a:fillRect/>
          </a:stretch>
        </p:blipFill>
        <p:spPr>
          <a:xfrm>
            <a:off x="1273899" y="952751"/>
            <a:ext cx="9644202" cy="5315969"/>
          </a:xfrm>
          <a:prstGeom prst="rect">
            <a:avLst/>
          </a:prstGeom>
        </p:spPr>
      </p:pic>
    </p:spTree>
    <p:custDataLst>
      <p:tags r:id="rId1"/>
    </p:custDataLst>
    <p:extLst>
      <p:ext uri="{BB962C8B-B14F-4D97-AF65-F5344CB8AC3E}">
        <p14:creationId xmlns:p14="http://schemas.microsoft.com/office/powerpoint/2010/main" val="284862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ADC54125-5A7C-E2EB-7D4C-67D8C3FCE8AD}"/>
              </a:ext>
            </a:extLst>
          </p:cNvPr>
          <p:cNvGraphicFramePr>
            <a:graphicFrameLocks noGrp="1"/>
          </p:cNvGraphicFramePr>
          <p:nvPr>
            <p:ph sz="half" idx="1"/>
            <p:extLst>
              <p:ext uri="{D42A27DB-BD31-4B8C-83A1-F6EECF244321}">
                <p14:modId xmlns:p14="http://schemas.microsoft.com/office/powerpoint/2010/main" val="5236854"/>
              </p:ext>
            </p:extLst>
          </p:nvPr>
        </p:nvGraphicFramePr>
        <p:xfrm>
          <a:off x="609600" y="1600201"/>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0AE07335-5993-9397-03DF-2DD0D64252D8}"/>
              </a:ext>
            </a:extLst>
          </p:cNvPr>
          <p:cNvPicPr>
            <a:picLocks noChangeAspect="1"/>
          </p:cNvPicPr>
          <p:nvPr/>
        </p:nvPicPr>
        <p:blipFill>
          <a:blip r:embed="rId9"/>
          <a:stretch>
            <a:fillRect/>
          </a:stretch>
        </p:blipFill>
        <p:spPr>
          <a:xfrm>
            <a:off x="0" y="1"/>
            <a:ext cx="12192000" cy="1392702"/>
          </a:xfrm>
          <a:prstGeom prst="rect">
            <a:avLst/>
          </a:prstGeom>
        </p:spPr>
      </p:pic>
      <p:pic>
        <p:nvPicPr>
          <p:cNvPr id="2" name="Picture 2" descr="MaxKnowledge Logo">
            <a:extLst>
              <a:ext uri="{FF2B5EF4-FFF2-40B4-BE49-F238E27FC236}">
                <a16:creationId xmlns:a16="http://schemas.microsoft.com/office/drawing/2014/main" id="{69F55F31-BF7D-664D-D24D-C9A1C259223B}"/>
              </a:ext>
            </a:extLst>
          </p:cNvPr>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6698810" y="2669204"/>
            <a:ext cx="5338051" cy="15195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8527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BD8EC-2AC5-64D1-DB80-3C18A245042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3D020B0-D5F1-3E97-CA2B-505FEA22215E}"/>
              </a:ext>
            </a:extLst>
          </p:cNvPr>
          <p:cNvPicPr>
            <a:picLocks noChangeAspect="1"/>
          </p:cNvPicPr>
          <p:nvPr/>
        </p:nvPicPr>
        <p:blipFill>
          <a:blip r:embed="rId4"/>
          <a:stretch>
            <a:fillRect/>
          </a:stretch>
        </p:blipFill>
        <p:spPr>
          <a:xfrm>
            <a:off x="0" y="1"/>
            <a:ext cx="12192000" cy="1392702"/>
          </a:xfrm>
          <a:prstGeom prst="rect">
            <a:avLst/>
          </a:prstGeom>
        </p:spPr>
      </p:pic>
      <p:pic>
        <p:nvPicPr>
          <p:cNvPr id="2" name="Picture 2" descr="MaxKnowledge Logo">
            <a:extLst>
              <a:ext uri="{FF2B5EF4-FFF2-40B4-BE49-F238E27FC236}">
                <a16:creationId xmlns:a16="http://schemas.microsoft.com/office/drawing/2014/main" id="{E18B782D-2102-E94D-D642-6BD09BECD98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698810" y="2669204"/>
            <a:ext cx="5338051" cy="151959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2CF94C4-E91F-F047-A430-DF4098834D25}"/>
              </a:ext>
            </a:extLst>
          </p:cNvPr>
          <p:cNvSpPr>
            <a:spLocks noGrp="1"/>
          </p:cNvSpPr>
          <p:nvPr>
            <p:ph sz="half" idx="1"/>
          </p:nvPr>
        </p:nvSpPr>
        <p:spPr/>
        <p:txBody>
          <a:bodyPr/>
          <a:lstStyle/>
          <a:p>
            <a:pPr marL="0" indent="0">
              <a:buNone/>
            </a:pPr>
            <a:r>
              <a:rPr lang="en-US"/>
              <a:t>Three Quick Reasons Why?</a:t>
            </a:r>
          </a:p>
          <a:p>
            <a:pPr marL="0" indent="0">
              <a:buNone/>
            </a:pPr>
            <a:endParaRPr lang="en-US"/>
          </a:p>
          <a:p>
            <a:pPr marL="914400" lvl="1" indent="-514350">
              <a:buAutoNum type="arabicPeriod"/>
            </a:pPr>
            <a:r>
              <a:rPr lang="en-US"/>
              <a:t>CTE Learn Royalties</a:t>
            </a:r>
          </a:p>
          <a:p>
            <a:pPr marL="914400" lvl="1" indent="-514350">
              <a:buAutoNum type="arabicPeriod"/>
            </a:pPr>
            <a:r>
              <a:rPr lang="en-US"/>
              <a:t>List of leads</a:t>
            </a:r>
          </a:p>
          <a:p>
            <a:pPr marL="914400" lvl="1" indent="-514350">
              <a:buAutoNum type="arabicPeriod"/>
            </a:pPr>
            <a:r>
              <a:rPr lang="en-US"/>
              <a:t>State Courses</a:t>
            </a:r>
          </a:p>
        </p:txBody>
      </p:sp>
    </p:spTree>
    <p:custDataLst>
      <p:tags r:id="rId1"/>
    </p:custDataLst>
    <p:extLst>
      <p:ext uri="{BB962C8B-B14F-4D97-AF65-F5344CB8AC3E}">
        <p14:creationId xmlns:p14="http://schemas.microsoft.com/office/powerpoint/2010/main" val="1442627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D615C-34EC-3B94-5BF4-A81644E4631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655B2E-E613-0D5F-B9B7-46A048598FC0}"/>
              </a:ext>
            </a:extLst>
          </p:cNvPr>
          <p:cNvSpPr txBox="1"/>
          <p:nvPr/>
        </p:nvSpPr>
        <p:spPr bwMode="auto">
          <a:xfrm>
            <a:off x="963084" y="4406901"/>
            <a:ext cx="10363200" cy="13620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Tarlon Moghadam</a:t>
            </a:r>
          </a:p>
          <a:p>
            <a:pPr defTabSz="457200" fontAlgn="base">
              <a:lnSpc>
                <a:spcPct val="90000"/>
              </a:lnSpc>
              <a:spcBef>
                <a:spcPct val="0"/>
              </a:spcBef>
              <a:spcAft>
                <a:spcPts val="600"/>
              </a:spcAft>
            </a:pPr>
            <a:r>
              <a:rPr lang="en-US" sz="4000" b="1" kern="1200" cap="all">
                <a:solidFill>
                  <a:srgbClr val="000000"/>
                </a:solidFill>
                <a:latin typeface="Frutiger LT Std 65 Bold"/>
                <a:ea typeface="ＭＳ Ｐゴシック" pitchFamily="5" charset="-128"/>
                <a:cs typeface="Frutiger LT Std 65 Bold"/>
              </a:rPr>
              <a:t>Chief Learning Officer, </a:t>
            </a:r>
            <a:r>
              <a:rPr lang="en-US" sz="4000" b="1" kern="1200" cap="all" err="1">
                <a:solidFill>
                  <a:srgbClr val="000000"/>
                </a:solidFill>
                <a:latin typeface="Frutiger LT Std 65 Bold"/>
                <a:ea typeface="ＭＳ Ｐゴシック" pitchFamily="5" charset="-128"/>
                <a:cs typeface="Frutiger LT Std 65 Bold"/>
              </a:rPr>
              <a:t>MaxKNowledge</a:t>
            </a:r>
            <a:endParaRPr lang="en-US" sz="4000" b="1" kern="1200" cap="all">
              <a:solidFill>
                <a:srgbClr val="000000"/>
              </a:solidFill>
              <a:latin typeface="Frutiger LT Std 65 Bold"/>
              <a:ea typeface="ＭＳ Ｐゴシック" pitchFamily="5" charset="-128"/>
              <a:cs typeface="Frutiger LT Std 65 Bold"/>
            </a:endParaRPr>
          </a:p>
        </p:txBody>
      </p:sp>
      <p:sp>
        <p:nvSpPr>
          <p:cNvPr id="3" name="TextBox 2">
            <a:extLst>
              <a:ext uri="{FF2B5EF4-FFF2-40B4-BE49-F238E27FC236}">
                <a16:creationId xmlns:a16="http://schemas.microsoft.com/office/drawing/2014/main" id="{7C3E4BC9-BAEC-927C-05C4-25952D1DB639}"/>
              </a:ext>
            </a:extLst>
          </p:cNvPr>
          <p:cNvSpPr txBox="1"/>
          <p:nvPr/>
        </p:nvSpPr>
        <p:spPr bwMode="auto">
          <a:xfrm>
            <a:off x="963084" y="2906713"/>
            <a:ext cx="10363200" cy="1500187"/>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defTabSz="457200" fontAlgn="base">
              <a:spcBef>
                <a:spcPct val="20000"/>
              </a:spcBef>
              <a:spcAft>
                <a:spcPct val="0"/>
              </a:spcAft>
            </a:pPr>
            <a:r>
              <a:rPr lang="en-US" sz="2000" kern="1200">
                <a:solidFill>
                  <a:schemeClr val="tx1">
                    <a:tint val="75000"/>
                  </a:schemeClr>
                </a:solidFill>
                <a:latin typeface="Frutiger LT Std 55 Roman"/>
                <a:ea typeface="ＭＳ Ｐゴシック" pitchFamily="5" charset="-128"/>
                <a:cs typeface="Frutiger LT Std 55 Roman"/>
              </a:rPr>
              <a:t>Five Ways to Market CTE Learn</a:t>
            </a:r>
          </a:p>
        </p:txBody>
      </p:sp>
    </p:spTree>
    <p:custDataLst>
      <p:tags r:id="rId1"/>
    </p:custDataLst>
    <p:extLst>
      <p:ext uri="{BB962C8B-B14F-4D97-AF65-F5344CB8AC3E}">
        <p14:creationId xmlns:p14="http://schemas.microsoft.com/office/powerpoint/2010/main" val="2930979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8240CF2D-3BD6-826D-5A51-01EF7FB00CCE}"/>
              </a:ext>
            </a:extLst>
          </p:cNvPr>
          <p:cNvPicPr>
            <a:picLocks noChangeAspect="1"/>
          </p:cNvPicPr>
          <p:nvPr/>
        </p:nvPicPr>
        <p:blipFill>
          <a:blip r:embed="rId3"/>
          <a:stretch>
            <a:fillRect/>
          </a:stretch>
        </p:blipFill>
        <p:spPr>
          <a:xfrm>
            <a:off x="1289303" y="1119116"/>
            <a:ext cx="6370176" cy="2213635"/>
          </a:xfrm>
          <a:prstGeom prst="rect">
            <a:avLst/>
          </a:prstGeom>
        </p:spPr>
      </p:pic>
      <p:sp>
        <p:nvSpPr>
          <p:cNvPr id="2" name="Title 1">
            <a:extLst>
              <a:ext uri="{FF2B5EF4-FFF2-40B4-BE49-F238E27FC236}">
                <a16:creationId xmlns:a16="http://schemas.microsoft.com/office/drawing/2014/main" id="{06E52413-C120-B16E-6A8F-5B2EB76C99FF}"/>
              </a:ext>
            </a:extLst>
          </p:cNvPr>
          <p:cNvSpPr>
            <a:spLocks noGrp="1"/>
          </p:cNvSpPr>
          <p:nvPr>
            <p:ph type="ctrTitle"/>
          </p:nvPr>
        </p:nvSpPr>
        <p:spPr>
          <a:xfrm>
            <a:off x="1289304" y="3429000"/>
            <a:ext cx="8921672" cy="1713305"/>
          </a:xfrm>
        </p:spPr>
        <p:txBody>
          <a:bodyPr anchor="b">
            <a:normAutofit/>
          </a:bodyPr>
          <a:lstStyle/>
          <a:p>
            <a:pPr algn="l"/>
            <a:r>
              <a:rPr lang="en-US" sz="6200"/>
              <a:t>Market your CTE Learn Site</a:t>
            </a:r>
          </a:p>
        </p:txBody>
      </p:sp>
    </p:spTree>
    <p:custDataLst>
      <p:tags r:id="rId1"/>
    </p:custDataLst>
    <p:extLst>
      <p:ext uri="{BB962C8B-B14F-4D97-AF65-F5344CB8AC3E}">
        <p14:creationId xmlns:p14="http://schemas.microsoft.com/office/powerpoint/2010/main" val="14279838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PS19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ST">
  <a:themeElements>
    <a:clrScheme name="Custom 2">
      <a:dk1>
        <a:srgbClr val="212121"/>
      </a:dk1>
      <a:lt1>
        <a:srgbClr val="E1E1E1"/>
      </a:lt1>
      <a:dk2>
        <a:srgbClr val="FFFFFF"/>
      </a:dk2>
      <a:lt2>
        <a:srgbClr val="B5CC52"/>
      </a:lt2>
      <a:accent1>
        <a:srgbClr val="CC0083"/>
      </a:accent1>
      <a:accent2>
        <a:srgbClr val="E80189"/>
      </a:accent2>
      <a:accent3>
        <a:srgbClr val="FAD63D"/>
      </a:accent3>
      <a:accent4>
        <a:srgbClr val="301C5C"/>
      </a:accent4>
      <a:accent5>
        <a:srgbClr val="CFD8DC"/>
      </a:accent5>
      <a:accent6>
        <a:srgbClr val="424242"/>
      </a:accent6>
      <a:hlink>
        <a:srgbClr val="1D59B5"/>
      </a:hlink>
      <a:folHlink>
        <a:srgbClr val="1D58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T Branded Deck 20210924" id="{DCCED951-DADF-4044-9E5F-02CC84FA994B}" vid="{9B1634AC-C930-4F9B-89FA-48D017F85F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56</Slides>
  <Notes>32</Notes>
  <HiddenSlides>0</HiddenSlide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NPS19 TEMPLATE</vt:lpstr>
      <vt:lpstr>CAST</vt:lpstr>
      <vt:lpstr>ACTE CTE Learn Affiliates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 your CTE Learn Site</vt:lpstr>
      <vt:lpstr>PowerPoint Presentation</vt:lpstr>
      <vt:lpstr>Website Presence</vt:lpstr>
      <vt:lpstr>Newsletters</vt:lpstr>
      <vt:lpstr>PowerPoint Presentation</vt:lpstr>
      <vt:lpstr>Flyers</vt:lpstr>
      <vt:lpstr>Email Marketing</vt:lpstr>
      <vt:lpstr>Webinars</vt:lpstr>
      <vt:lpstr>PowerPoint Presentation</vt:lpstr>
      <vt:lpstr>High-Quality Courses</vt:lpstr>
      <vt:lpstr>ACTE High-Quality Framework</vt:lpstr>
      <vt:lpstr>PowerPoint Presentation</vt:lpstr>
      <vt:lpstr>Career Ed Lounge Online Community Groups</vt:lpstr>
      <vt:lpstr>PowerPoint Presentation</vt:lpstr>
      <vt:lpstr>Intentional Efforts </vt:lpstr>
      <vt:lpstr>PowerPoint Presentation</vt:lpstr>
      <vt:lpstr>Innovative Strategies &amp; Success Stories</vt:lpstr>
      <vt:lpstr>Introduction </vt:lpstr>
      <vt:lpstr>MI CTE Project</vt:lpstr>
      <vt:lpstr>MI CTE Project</vt:lpstr>
      <vt:lpstr>Initial Gap Analysis Findings</vt:lpstr>
      <vt:lpstr>Gap Analysis: Comments</vt:lpstr>
      <vt:lpstr>PowerPoint Presentation</vt:lpstr>
      <vt:lpstr>PowerPoint Presentation</vt:lpstr>
      <vt:lpstr>PowerPoint Presentation</vt:lpstr>
      <vt:lpstr>MI Findings Align with National Findings... </vt:lpstr>
      <vt:lpstr>Literature Review</vt:lpstr>
      <vt:lpstr>Building Instructor Self-Efficacy </vt:lpstr>
      <vt:lpstr>So How Should PD for Post-Secondary Educators be Designed? </vt:lpstr>
      <vt:lpstr>What is MI Doing: Leveraging CTE Learn</vt:lpstr>
      <vt:lpstr>White Paper</vt:lpstr>
      <vt:lpstr>Research </vt:lpstr>
      <vt:lpstr>PowerPoint Presentation</vt:lpstr>
      <vt:lpstr>PowerPoint Presentation</vt:lpstr>
      <vt:lpstr>Authoring Steps</vt:lpstr>
      <vt:lpstr>PowerPoint Presentation</vt:lpstr>
      <vt:lpstr>CTE Learn Course Development Assistance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CareerPrepped Update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Kelli Diemer</dc:creator>
  <cp:revision>3</cp:revision>
  <cp:lastPrinted>2025-04-08T17:51:19Z</cp:lastPrinted>
  <dcterms:created xsi:type="dcterms:W3CDTF">2025-04-08T17:28:51Z</dcterms:created>
  <dcterms:modified xsi:type="dcterms:W3CDTF">2025-04-22T20:09:50Z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5C9C5A7E-8910-4BCB-AA3F-5E59AFF5A286</vt:lpwstr>
  </property>
  <property fmtid="{D5CDD505-2E9C-101B-9397-08002B2CF9AE}" pid="3" name="ArticulatePath">
    <vt:lpwstr>ACTE CTE Learn Affiliates Conference</vt:lpwstr>
  </property>
</Properties>
</file>