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256" r:id="rId6"/>
    <p:sldId id="258" r:id="rId7"/>
    <p:sldId id="280" r:id="rId8"/>
    <p:sldId id="283" r:id="rId9"/>
    <p:sldId id="293" r:id="rId10"/>
    <p:sldId id="281" r:id="rId11"/>
    <p:sldId id="284" r:id="rId12"/>
    <p:sldId id="282" r:id="rId13"/>
    <p:sldId id="285" r:id="rId14"/>
    <p:sldId id="286" r:id="rId15"/>
    <p:sldId id="272" r:id="rId16"/>
    <p:sldId id="288" r:id="rId17"/>
    <p:sldId id="295" r:id="rId18"/>
    <p:sldId id="296" r:id="rId19"/>
    <p:sldId id="290" r:id="rId20"/>
    <p:sldId id="297" r:id="rId21"/>
    <p:sldId id="298" r:id="rId22"/>
    <p:sldId id="277" r:id="rId23"/>
    <p:sldId id="2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51A9E1-302C-47C6-B5F5-20404FE5BB95}" v="148" dt="2025-03-15T12:55:40.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92387" autoAdjust="0"/>
  </p:normalViewPr>
  <p:slideViewPr>
    <p:cSldViewPr snapToGrid="0">
      <p:cViewPr varScale="1">
        <p:scale>
          <a:sx n="77" d="100"/>
          <a:sy n="77" d="100"/>
        </p:scale>
        <p:origin x="773"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i Diemer" userId="bf888204-7fab-414c-91dd-b608f53e41be" providerId="ADAL" clId="{D851A9E1-302C-47C6-B5F5-20404FE5BB95}"/>
    <pc:docChg chg="undo custSel addSld delSld modSld sldOrd">
      <pc:chgData name="Kelli Diemer" userId="bf888204-7fab-414c-91dd-b608f53e41be" providerId="ADAL" clId="{D851A9E1-302C-47C6-B5F5-20404FE5BB95}" dt="2025-03-15T12:55:44.700" v="1827" actId="1076"/>
      <pc:docMkLst>
        <pc:docMk/>
      </pc:docMkLst>
      <pc:sldChg chg="addSp modSp mod">
        <pc:chgData name="Kelli Diemer" userId="bf888204-7fab-414c-91dd-b608f53e41be" providerId="ADAL" clId="{D851A9E1-302C-47C6-B5F5-20404FE5BB95}" dt="2025-03-15T12:54:53.165" v="1822" actId="403"/>
        <pc:sldMkLst>
          <pc:docMk/>
          <pc:sldMk cId="306245901" sldId="256"/>
        </pc:sldMkLst>
        <pc:spChg chg="add mod">
          <ac:chgData name="Kelli Diemer" userId="bf888204-7fab-414c-91dd-b608f53e41be" providerId="ADAL" clId="{D851A9E1-302C-47C6-B5F5-20404FE5BB95}" dt="2025-03-15T12:54:53.165" v="1822" actId="403"/>
          <ac:spMkLst>
            <pc:docMk/>
            <pc:sldMk cId="306245901" sldId="256"/>
            <ac:spMk id="2" creationId="{B6614453-B64E-8B9F-7362-E0A58DC03EFC}"/>
          </ac:spMkLst>
        </pc:spChg>
        <pc:spChg chg="mod">
          <ac:chgData name="Kelli Diemer" userId="bf888204-7fab-414c-91dd-b608f53e41be" providerId="ADAL" clId="{D851A9E1-302C-47C6-B5F5-20404FE5BB95}" dt="2025-02-23T15:59:26.850" v="11" actId="20577"/>
          <ac:spMkLst>
            <pc:docMk/>
            <pc:sldMk cId="306245901" sldId="256"/>
            <ac:spMk id="7" creationId="{22169F3E-D4D5-3CD7-F94E-2F98D400276D}"/>
          </ac:spMkLst>
        </pc:spChg>
      </pc:sldChg>
      <pc:sldChg chg="addSp modSp mod modNotesTx">
        <pc:chgData name="Kelli Diemer" userId="bf888204-7fab-414c-91dd-b608f53e41be" providerId="ADAL" clId="{D851A9E1-302C-47C6-B5F5-20404FE5BB95}" dt="2025-03-15T12:55:25.340" v="1825" actId="1076"/>
        <pc:sldMkLst>
          <pc:docMk/>
          <pc:sldMk cId="781948110" sldId="258"/>
        </pc:sldMkLst>
        <pc:spChg chg="add mod">
          <ac:chgData name="Kelli Diemer" userId="bf888204-7fab-414c-91dd-b608f53e41be" providerId="ADAL" clId="{D851A9E1-302C-47C6-B5F5-20404FE5BB95}" dt="2025-03-15T12:55:25.340" v="1825" actId="1076"/>
          <ac:spMkLst>
            <pc:docMk/>
            <pc:sldMk cId="781948110" sldId="258"/>
            <ac:spMk id="2" creationId="{8414D79F-51AB-C797-5C4E-49FAC49A2BB8}"/>
          </ac:spMkLst>
        </pc:spChg>
        <pc:graphicFrameChg chg="mod modGraphic">
          <ac:chgData name="Kelli Diemer" userId="bf888204-7fab-414c-91dd-b608f53e41be" providerId="ADAL" clId="{D851A9E1-302C-47C6-B5F5-20404FE5BB95}" dt="2025-03-15T12:55:17.891" v="1823" actId="14100"/>
          <ac:graphicFrameMkLst>
            <pc:docMk/>
            <pc:sldMk cId="781948110" sldId="258"/>
            <ac:graphicFrameMk id="7" creationId="{27D790F4-A548-F6A1-D7EA-D57615C06944}"/>
          </ac:graphicFrameMkLst>
        </pc:graphicFrameChg>
      </pc:sldChg>
      <pc:sldChg chg="del mod modShow">
        <pc:chgData name="Kelli Diemer" userId="bf888204-7fab-414c-91dd-b608f53e41be" providerId="ADAL" clId="{D851A9E1-302C-47C6-B5F5-20404FE5BB95}" dt="2025-03-12T19:27:34.631" v="378" actId="2696"/>
        <pc:sldMkLst>
          <pc:docMk/>
          <pc:sldMk cId="792933992" sldId="259"/>
        </pc:sldMkLst>
      </pc:sldChg>
      <pc:sldChg chg="modSp mod modShow modNotesTx">
        <pc:chgData name="Kelli Diemer" userId="bf888204-7fab-414c-91dd-b608f53e41be" providerId="ADAL" clId="{D851A9E1-302C-47C6-B5F5-20404FE5BB95}" dt="2025-03-14T17:33:58.299" v="1315" actId="14100"/>
        <pc:sldMkLst>
          <pc:docMk/>
          <pc:sldMk cId="1749058038" sldId="272"/>
        </pc:sldMkLst>
        <pc:spChg chg="mod">
          <ac:chgData name="Kelli Diemer" userId="bf888204-7fab-414c-91dd-b608f53e41be" providerId="ADAL" clId="{D851A9E1-302C-47C6-B5F5-20404FE5BB95}" dt="2025-03-13T13:01:15.248" v="486" actId="20577"/>
          <ac:spMkLst>
            <pc:docMk/>
            <pc:sldMk cId="1749058038" sldId="272"/>
            <ac:spMk id="3" creationId="{BD2AE312-028A-7AC1-3935-8A5B3B0ED387}"/>
          </ac:spMkLst>
        </pc:spChg>
        <pc:spChg chg="mod">
          <ac:chgData name="Kelli Diemer" userId="bf888204-7fab-414c-91dd-b608f53e41be" providerId="ADAL" clId="{D851A9E1-302C-47C6-B5F5-20404FE5BB95}" dt="2025-03-14T17:33:58.299" v="1315" actId="14100"/>
          <ac:spMkLst>
            <pc:docMk/>
            <pc:sldMk cId="1749058038" sldId="272"/>
            <ac:spMk id="33" creationId="{FF144C7F-BAA3-EF7F-2937-1CA168C8FB84}"/>
          </ac:spMkLst>
        </pc:spChg>
      </pc:sldChg>
      <pc:sldChg chg="del mod modShow">
        <pc:chgData name="Kelli Diemer" userId="bf888204-7fab-414c-91dd-b608f53e41be" providerId="ADAL" clId="{D851A9E1-302C-47C6-B5F5-20404FE5BB95}" dt="2025-03-12T18:38:56.665" v="184" actId="2696"/>
        <pc:sldMkLst>
          <pc:docMk/>
          <pc:sldMk cId="1344340791" sldId="273"/>
        </pc:sldMkLst>
      </pc:sldChg>
      <pc:sldChg chg="del mod modShow">
        <pc:chgData name="Kelli Diemer" userId="bf888204-7fab-414c-91dd-b608f53e41be" providerId="ADAL" clId="{D851A9E1-302C-47C6-B5F5-20404FE5BB95}" dt="2025-03-12T19:27:28.958" v="377" actId="2696"/>
        <pc:sldMkLst>
          <pc:docMk/>
          <pc:sldMk cId="3709001001" sldId="274"/>
        </pc:sldMkLst>
      </pc:sldChg>
      <pc:sldChg chg="del">
        <pc:chgData name="Kelli Diemer" userId="bf888204-7fab-414c-91dd-b608f53e41be" providerId="ADAL" clId="{D851A9E1-302C-47C6-B5F5-20404FE5BB95}" dt="2025-03-12T18:38:48.765" v="183" actId="2696"/>
        <pc:sldMkLst>
          <pc:docMk/>
          <pc:sldMk cId="526186286" sldId="276"/>
        </pc:sldMkLst>
      </pc:sldChg>
      <pc:sldChg chg="addSp delSp modSp mod">
        <pc:chgData name="Kelli Diemer" userId="bf888204-7fab-414c-91dd-b608f53e41be" providerId="ADAL" clId="{D851A9E1-302C-47C6-B5F5-20404FE5BB95}" dt="2025-02-23T16:09:43.166" v="83" actId="113"/>
        <pc:sldMkLst>
          <pc:docMk/>
          <pc:sldMk cId="103062457" sldId="277"/>
        </pc:sldMkLst>
        <pc:spChg chg="mod">
          <ac:chgData name="Kelli Diemer" userId="bf888204-7fab-414c-91dd-b608f53e41be" providerId="ADAL" clId="{D851A9E1-302C-47C6-B5F5-20404FE5BB95}" dt="2025-02-23T16:09:43.166" v="83" actId="113"/>
          <ac:spMkLst>
            <pc:docMk/>
            <pc:sldMk cId="103062457" sldId="277"/>
            <ac:spMk id="2" creationId="{8CECC847-43E3-3D8A-FD1B-47588970BDF7}"/>
          </ac:spMkLst>
        </pc:spChg>
        <pc:spChg chg="add">
          <ac:chgData name="Kelli Diemer" userId="bf888204-7fab-414c-91dd-b608f53e41be" providerId="ADAL" clId="{D851A9E1-302C-47C6-B5F5-20404FE5BB95}" dt="2025-02-23T16:09:03.675" v="74" actId="26606"/>
          <ac:spMkLst>
            <pc:docMk/>
            <pc:sldMk cId="103062457" sldId="277"/>
            <ac:spMk id="1068" creationId="{47942995-B07F-4636-9A06-C6A104B260A8}"/>
          </ac:spMkLst>
        </pc:spChg>
        <pc:spChg chg="add">
          <ac:chgData name="Kelli Diemer" userId="bf888204-7fab-414c-91dd-b608f53e41be" providerId="ADAL" clId="{D851A9E1-302C-47C6-B5F5-20404FE5BB95}" dt="2025-02-23T16:09:03.675" v="74" actId="26606"/>
          <ac:spMkLst>
            <pc:docMk/>
            <pc:sldMk cId="103062457" sldId="277"/>
            <ac:spMk id="1075" creationId="{B81933D1-5615-42C7-9C0B-4EB7105CCE2D}"/>
          </ac:spMkLst>
        </pc:spChg>
        <pc:spChg chg="add">
          <ac:chgData name="Kelli Diemer" userId="bf888204-7fab-414c-91dd-b608f53e41be" providerId="ADAL" clId="{D851A9E1-302C-47C6-B5F5-20404FE5BB95}" dt="2025-02-23T16:09:03.675" v="74" actId="26606"/>
          <ac:spMkLst>
            <pc:docMk/>
            <pc:sldMk cId="103062457" sldId="277"/>
            <ac:spMk id="1077" creationId="{19C9EAEA-39D0-4B0E-A0EB-51E7B26740B1}"/>
          </ac:spMkLst>
        </pc:spChg>
        <pc:grpChg chg="add">
          <ac:chgData name="Kelli Diemer" userId="bf888204-7fab-414c-91dd-b608f53e41be" providerId="ADAL" clId="{D851A9E1-302C-47C6-B5F5-20404FE5BB95}" dt="2025-02-23T16:09:03.675" v="74" actId="26606"/>
          <ac:grpSpMkLst>
            <pc:docMk/>
            <pc:sldMk cId="103062457" sldId="277"/>
            <ac:grpSpMk id="1070" creationId="{032D8612-31EB-44CF-A1D0-14FD4C705424}"/>
          </ac:grpSpMkLst>
        </pc:grpChg>
        <pc:picChg chg="add mod">
          <ac:chgData name="Kelli Diemer" userId="bf888204-7fab-414c-91dd-b608f53e41be" providerId="ADAL" clId="{D851A9E1-302C-47C6-B5F5-20404FE5BB95}" dt="2025-02-23T16:09:28.449" v="76" actId="14100"/>
          <ac:picMkLst>
            <pc:docMk/>
            <pc:sldMk cId="103062457" sldId="277"/>
            <ac:picMk id="4" creationId="{56A21D9E-B1BF-2294-B972-69CF068737E4}"/>
          </ac:picMkLst>
        </pc:picChg>
      </pc:sldChg>
      <pc:sldChg chg="del mod modShow">
        <pc:chgData name="Kelli Diemer" userId="bf888204-7fab-414c-91dd-b608f53e41be" providerId="ADAL" clId="{D851A9E1-302C-47C6-B5F5-20404FE5BB95}" dt="2025-03-13T13:06:10.219" v="702" actId="47"/>
        <pc:sldMkLst>
          <pc:docMk/>
          <pc:sldMk cId="4247848035" sldId="278"/>
        </pc:sldMkLst>
      </pc:sldChg>
      <pc:sldChg chg="addSp delSp modSp new del mod ord setBg">
        <pc:chgData name="Kelli Diemer" userId="bf888204-7fab-414c-91dd-b608f53e41be" providerId="ADAL" clId="{D851A9E1-302C-47C6-B5F5-20404FE5BB95}" dt="2025-03-13T13:02:38.764" v="512" actId="47"/>
        <pc:sldMkLst>
          <pc:docMk/>
          <pc:sldMk cId="803995406" sldId="279"/>
        </pc:sldMkLst>
      </pc:sldChg>
      <pc:sldChg chg="addSp delSp modSp new mod setBg modNotesTx">
        <pc:chgData name="Kelli Diemer" userId="bf888204-7fab-414c-91dd-b608f53e41be" providerId="ADAL" clId="{D851A9E1-302C-47C6-B5F5-20404FE5BB95}" dt="2025-03-12T19:06:38.829" v="317" actId="20577"/>
        <pc:sldMkLst>
          <pc:docMk/>
          <pc:sldMk cId="1124779591" sldId="280"/>
        </pc:sldMkLst>
        <pc:spChg chg="add">
          <ac:chgData name="Kelli Diemer" userId="bf888204-7fab-414c-91dd-b608f53e41be" providerId="ADAL" clId="{D851A9E1-302C-47C6-B5F5-20404FE5BB95}" dt="2025-03-06T02:21:55.965" v="93" actId="26606"/>
          <ac:spMkLst>
            <pc:docMk/>
            <pc:sldMk cId="1124779591" sldId="280"/>
            <ac:spMk id="10" creationId="{42A4FC2C-047E-45A5-965D-8E1E3BF09BC6}"/>
          </ac:spMkLst>
        </pc:spChg>
        <pc:picChg chg="add mod">
          <ac:chgData name="Kelli Diemer" userId="bf888204-7fab-414c-91dd-b608f53e41be" providerId="ADAL" clId="{D851A9E1-302C-47C6-B5F5-20404FE5BB95}" dt="2025-03-06T02:23:39.248" v="94" actId="27614"/>
          <ac:picMkLst>
            <pc:docMk/>
            <pc:sldMk cId="1124779591" sldId="280"/>
            <ac:picMk id="5" creationId="{EDB458BC-D037-699C-CC67-A788D78D23C6}"/>
          </ac:picMkLst>
        </pc:picChg>
      </pc:sldChg>
      <pc:sldChg chg="addSp delSp modSp new mod setBg modNotesTx">
        <pc:chgData name="Kelli Diemer" userId="bf888204-7fab-414c-91dd-b608f53e41be" providerId="ADAL" clId="{D851A9E1-302C-47C6-B5F5-20404FE5BB95}" dt="2025-03-06T02:24:44.280" v="102" actId="6549"/>
        <pc:sldMkLst>
          <pc:docMk/>
          <pc:sldMk cId="2951167073" sldId="281"/>
        </pc:sldMkLst>
        <pc:spChg chg="add">
          <ac:chgData name="Kelli Diemer" userId="bf888204-7fab-414c-91dd-b608f53e41be" providerId="ADAL" clId="{D851A9E1-302C-47C6-B5F5-20404FE5BB95}" dt="2025-03-06T02:23:55.669" v="99" actId="26606"/>
          <ac:spMkLst>
            <pc:docMk/>
            <pc:sldMk cId="2951167073" sldId="281"/>
            <ac:spMk id="10" creationId="{16B067B1-F4E5-4FDF-813D-C9E872E80075}"/>
          </ac:spMkLst>
        </pc:spChg>
        <pc:picChg chg="add mod">
          <ac:chgData name="Kelli Diemer" userId="bf888204-7fab-414c-91dd-b608f53e41be" providerId="ADAL" clId="{D851A9E1-302C-47C6-B5F5-20404FE5BB95}" dt="2025-03-06T02:24:37.067" v="101" actId="27614"/>
          <ac:picMkLst>
            <pc:docMk/>
            <pc:sldMk cId="2951167073" sldId="281"/>
            <ac:picMk id="3" creationId="{B9F26516-18D0-415F-EE06-29A7751C8819}"/>
          </ac:picMkLst>
        </pc:picChg>
      </pc:sldChg>
      <pc:sldChg chg="addSp delSp modSp new mod setBg setClrOvrMap">
        <pc:chgData name="Kelli Diemer" userId="bf888204-7fab-414c-91dd-b608f53e41be" providerId="ADAL" clId="{D851A9E1-302C-47C6-B5F5-20404FE5BB95}" dt="2025-03-06T02:57:11.285" v="157" actId="6549"/>
        <pc:sldMkLst>
          <pc:docMk/>
          <pc:sldMk cId="2538504972" sldId="282"/>
        </pc:sldMkLst>
        <pc:spChg chg="add mod">
          <ac:chgData name="Kelli Diemer" userId="bf888204-7fab-414c-91dd-b608f53e41be" providerId="ADAL" clId="{D851A9E1-302C-47C6-B5F5-20404FE5BB95}" dt="2025-03-06T02:57:11.285" v="157" actId="6549"/>
          <ac:spMkLst>
            <pc:docMk/>
            <pc:sldMk cId="2538504972" sldId="282"/>
            <ac:spMk id="4" creationId="{B6277F27-FB91-D5D2-6ED4-97B5552C85B0}"/>
          </ac:spMkLst>
        </pc:spChg>
        <pc:picChg chg="add mod ord">
          <ac:chgData name="Kelli Diemer" userId="bf888204-7fab-414c-91dd-b608f53e41be" providerId="ADAL" clId="{D851A9E1-302C-47C6-B5F5-20404FE5BB95}" dt="2025-03-06T02:34:53.011" v="154" actId="26606"/>
          <ac:picMkLst>
            <pc:docMk/>
            <pc:sldMk cId="2538504972" sldId="282"/>
            <ac:picMk id="3" creationId="{44191422-F401-277B-AFAA-3E29E2C505EA}"/>
          </ac:picMkLst>
        </pc:picChg>
      </pc:sldChg>
      <pc:sldChg chg="addSp delSp modSp new mod setBg">
        <pc:chgData name="Kelli Diemer" userId="bf888204-7fab-414c-91dd-b608f53e41be" providerId="ADAL" clId="{D851A9E1-302C-47C6-B5F5-20404FE5BB95}" dt="2025-03-12T18:35:08.538" v="178" actId="166"/>
        <pc:sldMkLst>
          <pc:docMk/>
          <pc:sldMk cId="3707500432" sldId="283"/>
        </pc:sldMkLst>
        <pc:spChg chg="add">
          <ac:chgData name="Kelli Diemer" userId="bf888204-7fab-414c-91dd-b608f53e41be" providerId="ADAL" clId="{D851A9E1-302C-47C6-B5F5-20404FE5BB95}" dt="2025-03-12T18:34:48.888" v="175" actId="26606"/>
          <ac:spMkLst>
            <pc:docMk/>
            <pc:sldMk cId="3707500432" sldId="283"/>
            <ac:spMk id="37" creationId="{B527B32F-07F3-4C94-B09B-8C8F310F0D56}"/>
          </ac:spMkLst>
        </pc:spChg>
        <pc:spChg chg="add">
          <ac:chgData name="Kelli Diemer" userId="bf888204-7fab-414c-91dd-b608f53e41be" providerId="ADAL" clId="{D851A9E1-302C-47C6-B5F5-20404FE5BB95}" dt="2025-03-12T18:34:48.888" v="175" actId="26606"/>
          <ac:spMkLst>
            <pc:docMk/>
            <pc:sldMk cId="3707500432" sldId="283"/>
            <ac:spMk id="38" creationId="{7F41D4CC-403D-465E-9223-3277868A5D9E}"/>
          </ac:spMkLst>
        </pc:spChg>
        <pc:spChg chg="add">
          <ac:chgData name="Kelli Diemer" userId="bf888204-7fab-414c-91dd-b608f53e41be" providerId="ADAL" clId="{D851A9E1-302C-47C6-B5F5-20404FE5BB95}" dt="2025-03-12T18:34:48.888" v="175" actId="26606"/>
          <ac:spMkLst>
            <pc:docMk/>
            <pc:sldMk cId="3707500432" sldId="283"/>
            <ac:spMk id="39" creationId="{3DC4C688-715E-4A31-AB90-6A5752887D8A}"/>
          </ac:spMkLst>
        </pc:spChg>
        <pc:picChg chg="add mod ord">
          <ac:chgData name="Kelli Diemer" userId="bf888204-7fab-414c-91dd-b608f53e41be" providerId="ADAL" clId="{D851A9E1-302C-47C6-B5F5-20404FE5BB95}" dt="2025-03-12T18:35:08.538" v="178" actId="166"/>
          <ac:picMkLst>
            <pc:docMk/>
            <pc:sldMk cId="3707500432" sldId="283"/>
            <ac:picMk id="3" creationId="{BE99655A-B012-EF65-0372-A473ABAF1551}"/>
          </ac:picMkLst>
        </pc:picChg>
        <pc:picChg chg="add mod">
          <ac:chgData name="Kelli Diemer" userId="bf888204-7fab-414c-91dd-b608f53e41be" providerId="ADAL" clId="{D851A9E1-302C-47C6-B5F5-20404FE5BB95}" dt="2025-03-12T18:34:52.345" v="176" actId="14100"/>
          <ac:picMkLst>
            <pc:docMk/>
            <pc:sldMk cId="3707500432" sldId="283"/>
            <ac:picMk id="5" creationId="{206081C1-555D-124E-D899-64C2D351AD24}"/>
          </ac:picMkLst>
        </pc:picChg>
      </pc:sldChg>
      <pc:sldChg chg="addSp delSp modSp new mod setBg modNotesTx">
        <pc:chgData name="Kelli Diemer" userId="bf888204-7fab-414c-91dd-b608f53e41be" providerId="ADAL" clId="{D851A9E1-302C-47C6-B5F5-20404FE5BB95}" dt="2025-03-12T18:55:45.813" v="228" actId="1076"/>
        <pc:sldMkLst>
          <pc:docMk/>
          <pc:sldMk cId="4218177842" sldId="284"/>
        </pc:sldMkLst>
        <pc:spChg chg="add">
          <ac:chgData name="Kelli Diemer" userId="bf888204-7fab-414c-91dd-b608f53e41be" providerId="ADAL" clId="{D851A9E1-302C-47C6-B5F5-20404FE5BB95}" dt="2025-03-12T18:55:15.827" v="225" actId="26606"/>
          <ac:spMkLst>
            <pc:docMk/>
            <pc:sldMk cId="4218177842" sldId="284"/>
            <ac:spMk id="33" creationId="{A9F529C3-C941-49FD-8C67-82F134F64BDB}"/>
          </ac:spMkLst>
        </pc:spChg>
        <pc:spChg chg="add">
          <ac:chgData name="Kelli Diemer" userId="bf888204-7fab-414c-91dd-b608f53e41be" providerId="ADAL" clId="{D851A9E1-302C-47C6-B5F5-20404FE5BB95}" dt="2025-03-12T18:55:15.827" v="225" actId="26606"/>
          <ac:spMkLst>
            <pc:docMk/>
            <pc:sldMk cId="4218177842" sldId="284"/>
            <ac:spMk id="37" creationId="{20586029-32A0-47E5-9AEC-AE3ABA6B94D0}"/>
          </ac:spMkLst>
        </pc:spChg>
        <pc:picChg chg="add mod ord modCrop">
          <ac:chgData name="Kelli Diemer" userId="bf888204-7fab-414c-91dd-b608f53e41be" providerId="ADAL" clId="{D851A9E1-302C-47C6-B5F5-20404FE5BB95}" dt="2025-03-12T18:55:45.813" v="228" actId="1076"/>
          <ac:picMkLst>
            <pc:docMk/>
            <pc:sldMk cId="4218177842" sldId="284"/>
            <ac:picMk id="3" creationId="{80F4DBF8-8878-62E6-D9BB-F42AC4C3DE7C}"/>
          </ac:picMkLst>
        </pc:picChg>
        <pc:picChg chg="add mod modCrop">
          <ac:chgData name="Kelli Diemer" userId="bf888204-7fab-414c-91dd-b608f53e41be" providerId="ADAL" clId="{D851A9E1-302C-47C6-B5F5-20404FE5BB95}" dt="2025-03-12T18:55:15.827" v="225" actId="26606"/>
          <ac:picMkLst>
            <pc:docMk/>
            <pc:sldMk cId="4218177842" sldId="284"/>
            <ac:picMk id="5" creationId="{C19113EA-9B64-F5D9-3EC6-44A6224ED07F}"/>
          </ac:picMkLst>
        </pc:picChg>
        <pc:cxnChg chg="add">
          <ac:chgData name="Kelli Diemer" userId="bf888204-7fab-414c-91dd-b608f53e41be" providerId="ADAL" clId="{D851A9E1-302C-47C6-B5F5-20404FE5BB95}" dt="2025-03-12T18:55:15.827" v="225" actId="26606"/>
          <ac:cxnSpMkLst>
            <pc:docMk/>
            <pc:sldMk cId="4218177842" sldId="284"/>
            <ac:cxnSpMk id="38" creationId="{8C730EAB-A532-4295-A302-FB4B90DB9F5E}"/>
          </ac:cxnSpMkLst>
        </pc:cxnChg>
      </pc:sldChg>
      <pc:sldChg chg="addSp modSp new mod modNotesTx">
        <pc:chgData name="Kelli Diemer" userId="bf888204-7fab-414c-91dd-b608f53e41be" providerId="ADAL" clId="{D851A9E1-302C-47C6-B5F5-20404FE5BB95}" dt="2025-03-13T12:57:45.897" v="417" actId="1076"/>
        <pc:sldMkLst>
          <pc:docMk/>
          <pc:sldMk cId="369741900" sldId="285"/>
        </pc:sldMkLst>
        <pc:spChg chg="add mod">
          <ac:chgData name="Kelli Diemer" userId="bf888204-7fab-414c-91dd-b608f53e41be" providerId="ADAL" clId="{D851A9E1-302C-47C6-B5F5-20404FE5BB95}" dt="2025-03-13T12:57:45.897" v="417" actId="1076"/>
          <ac:spMkLst>
            <pc:docMk/>
            <pc:sldMk cId="369741900" sldId="285"/>
            <ac:spMk id="3" creationId="{55FD12A6-C3A1-2DD4-9816-5D4F64A82C52}"/>
          </ac:spMkLst>
        </pc:spChg>
      </pc:sldChg>
      <pc:sldChg chg="addSp modSp new mod modClrScheme chgLayout">
        <pc:chgData name="Kelli Diemer" userId="bf888204-7fab-414c-91dd-b608f53e41be" providerId="ADAL" clId="{D851A9E1-302C-47C6-B5F5-20404FE5BB95}" dt="2025-03-15T12:55:44.700" v="1827" actId="1076"/>
        <pc:sldMkLst>
          <pc:docMk/>
          <pc:sldMk cId="1174120739" sldId="286"/>
        </pc:sldMkLst>
        <pc:spChg chg="add mod">
          <ac:chgData name="Kelli Diemer" userId="bf888204-7fab-414c-91dd-b608f53e41be" providerId="ADAL" clId="{D851A9E1-302C-47C6-B5F5-20404FE5BB95}" dt="2025-03-13T12:59:47.055" v="462" actId="20577"/>
          <ac:spMkLst>
            <pc:docMk/>
            <pc:sldMk cId="1174120739" sldId="286"/>
            <ac:spMk id="2" creationId="{B7BD5698-9F83-279D-162E-4C77D26EFD5C}"/>
          </ac:spMkLst>
        </pc:spChg>
        <pc:spChg chg="add mod">
          <ac:chgData name="Kelli Diemer" userId="bf888204-7fab-414c-91dd-b608f53e41be" providerId="ADAL" clId="{D851A9E1-302C-47C6-B5F5-20404FE5BB95}" dt="2025-03-15T12:55:44.700" v="1827" actId="1076"/>
          <ac:spMkLst>
            <pc:docMk/>
            <pc:sldMk cId="1174120739" sldId="286"/>
            <ac:spMk id="3" creationId="{5E551265-4ABC-7EDE-C0E3-7FC6C1AA87CB}"/>
          </ac:spMkLst>
        </pc:spChg>
      </pc:sldChg>
      <pc:sldChg chg="new del ord modNotesTx">
        <pc:chgData name="Kelli Diemer" userId="bf888204-7fab-414c-91dd-b608f53e41be" providerId="ADAL" clId="{D851A9E1-302C-47C6-B5F5-20404FE5BB95}" dt="2025-03-13T13:06:07.595" v="701" actId="47"/>
        <pc:sldMkLst>
          <pc:docMk/>
          <pc:sldMk cId="3140850367" sldId="287"/>
        </pc:sldMkLst>
      </pc:sldChg>
      <pc:sldChg chg="add">
        <pc:chgData name="Kelli Diemer" userId="bf888204-7fab-414c-91dd-b608f53e41be" providerId="ADAL" clId="{D851A9E1-302C-47C6-B5F5-20404FE5BB95}" dt="2025-03-13T13:01:01.042" v="467" actId="2890"/>
        <pc:sldMkLst>
          <pc:docMk/>
          <pc:sldMk cId="4241623054" sldId="288"/>
        </pc:sldMkLst>
      </pc:sldChg>
      <pc:sldChg chg="modSp add mod">
        <pc:chgData name="Kelli Diemer" userId="bf888204-7fab-414c-91dd-b608f53e41be" providerId="ADAL" clId="{D851A9E1-302C-47C6-B5F5-20404FE5BB95}" dt="2025-03-13T13:06:27.886" v="707" actId="403"/>
        <pc:sldMkLst>
          <pc:docMk/>
          <pc:sldMk cId="2031943771" sldId="289"/>
        </pc:sldMkLst>
        <pc:spChg chg="mod">
          <ac:chgData name="Kelli Diemer" userId="bf888204-7fab-414c-91dd-b608f53e41be" providerId="ADAL" clId="{D851A9E1-302C-47C6-B5F5-20404FE5BB95}" dt="2025-03-13T13:06:27.886" v="707" actId="403"/>
          <ac:spMkLst>
            <pc:docMk/>
            <pc:sldMk cId="2031943771" sldId="289"/>
            <ac:spMk id="3" creationId="{2B71A3D7-0BF8-58C0-D254-18C03712833B}"/>
          </ac:spMkLst>
        </pc:spChg>
      </pc:sldChg>
      <pc:sldChg chg="modSp add mod ord modNotesTx">
        <pc:chgData name="Kelli Diemer" userId="bf888204-7fab-414c-91dd-b608f53e41be" providerId="ADAL" clId="{D851A9E1-302C-47C6-B5F5-20404FE5BB95}" dt="2025-03-13T13:03:38.402" v="544" actId="6549"/>
        <pc:sldMkLst>
          <pc:docMk/>
          <pc:sldMk cId="2685092511" sldId="290"/>
        </pc:sldMkLst>
        <pc:spChg chg="mod">
          <ac:chgData name="Kelli Diemer" userId="bf888204-7fab-414c-91dd-b608f53e41be" providerId="ADAL" clId="{D851A9E1-302C-47C6-B5F5-20404FE5BB95}" dt="2025-03-13T13:03:38.402" v="544" actId="6549"/>
          <ac:spMkLst>
            <pc:docMk/>
            <pc:sldMk cId="2685092511" sldId="290"/>
            <ac:spMk id="2" creationId="{0AB2EE7B-3BB3-EDF9-3910-D64107BE49EC}"/>
          </ac:spMkLst>
        </pc:spChg>
      </pc:sldChg>
      <pc:sldChg chg="modSp add del mod ord">
        <pc:chgData name="Kelli Diemer" userId="bf888204-7fab-414c-91dd-b608f53e41be" providerId="ADAL" clId="{D851A9E1-302C-47C6-B5F5-20404FE5BB95}" dt="2025-03-14T18:02:16.893" v="1723" actId="47"/>
        <pc:sldMkLst>
          <pc:docMk/>
          <pc:sldMk cId="1992475582" sldId="291"/>
        </pc:sldMkLst>
      </pc:sldChg>
      <pc:sldChg chg="modSp add del mod">
        <pc:chgData name="Kelli Diemer" userId="bf888204-7fab-414c-91dd-b608f53e41be" providerId="ADAL" clId="{D851A9E1-302C-47C6-B5F5-20404FE5BB95}" dt="2025-03-14T18:02:19.153" v="1724" actId="47"/>
        <pc:sldMkLst>
          <pc:docMk/>
          <pc:sldMk cId="4043253918" sldId="292"/>
        </pc:sldMkLst>
      </pc:sldChg>
      <pc:sldChg chg="addSp modSp new mod setBg">
        <pc:chgData name="Kelli Diemer" userId="bf888204-7fab-414c-91dd-b608f53e41be" providerId="ADAL" clId="{D851A9E1-302C-47C6-B5F5-20404FE5BB95}" dt="2025-03-14T15:57:03.939" v="830" actId="27636"/>
        <pc:sldMkLst>
          <pc:docMk/>
          <pc:sldMk cId="3215669560" sldId="293"/>
        </pc:sldMkLst>
        <pc:spChg chg="add mod">
          <ac:chgData name="Kelli Diemer" userId="bf888204-7fab-414c-91dd-b608f53e41be" providerId="ADAL" clId="{D851A9E1-302C-47C6-B5F5-20404FE5BB95}" dt="2025-03-14T15:57:03.939" v="830" actId="27636"/>
          <ac:spMkLst>
            <pc:docMk/>
            <pc:sldMk cId="3215669560" sldId="293"/>
            <ac:spMk id="3" creationId="{7412E49A-DFBE-F86C-21DB-E8C309682F44}"/>
          </ac:spMkLst>
        </pc:spChg>
        <pc:spChg chg="add">
          <ac:chgData name="Kelli Diemer" userId="bf888204-7fab-414c-91dd-b608f53e41be" providerId="ADAL" clId="{D851A9E1-302C-47C6-B5F5-20404FE5BB95}" dt="2025-03-14T15:56:52.824" v="818" actId="26606"/>
          <ac:spMkLst>
            <pc:docMk/>
            <pc:sldMk cId="3215669560" sldId="293"/>
            <ac:spMk id="10" creationId="{BCED4D40-4B67-4331-AC48-79B82B4A47D8}"/>
          </ac:spMkLst>
        </pc:spChg>
        <pc:spChg chg="add">
          <ac:chgData name="Kelli Diemer" userId="bf888204-7fab-414c-91dd-b608f53e41be" providerId="ADAL" clId="{D851A9E1-302C-47C6-B5F5-20404FE5BB95}" dt="2025-03-14T15:56:52.824" v="818" actId="26606"/>
          <ac:spMkLst>
            <pc:docMk/>
            <pc:sldMk cId="3215669560" sldId="293"/>
            <ac:spMk id="12" creationId="{670CEDEF-4F34-412E-84EE-329C1E936AF5}"/>
          </ac:spMkLst>
        </pc:spChg>
        <pc:picChg chg="add mod">
          <ac:chgData name="Kelli Diemer" userId="bf888204-7fab-414c-91dd-b608f53e41be" providerId="ADAL" clId="{D851A9E1-302C-47C6-B5F5-20404FE5BB95}" dt="2025-03-14T15:56:52.824" v="818" actId="26606"/>
          <ac:picMkLst>
            <pc:docMk/>
            <pc:sldMk cId="3215669560" sldId="293"/>
            <ac:picMk id="5" creationId="{2F12E8B7-78B8-1D9E-FB3F-B3BA0281E5D8}"/>
          </ac:picMkLst>
        </pc:picChg>
      </pc:sldChg>
      <pc:sldChg chg="addSp delSp modSp new del mod setBg">
        <pc:chgData name="Kelli Diemer" userId="bf888204-7fab-414c-91dd-b608f53e41be" providerId="ADAL" clId="{D851A9E1-302C-47C6-B5F5-20404FE5BB95}" dt="2025-03-14T17:49:52.480" v="1550" actId="47"/>
        <pc:sldMkLst>
          <pc:docMk/>
          <pc:sldMk cId="3822709050" sldId="294"/>
        </pc:sldMkLst>
        <pc:spChg chg="mod">
          <ac:chgData name="Kelli Diemer" userId="bf888204-7fab-414c-91dd-b608f53e41be" providerId="ADAL" clId="{D851A9E1-302C-47C6-B5F5-20404FE5BB95}" dt="2025-03-14T17:41:50.619" v="1339" actId="26606"/>
          <ac:spMkLst>
            <pc:docMk/>
            <pc:sldMk cId="3822709050" sldId="294"/>
            <ac:spMk id="2" creationId="{07A0834C-C08C-8A7C-66F4-3140B3898880}"/>
          </ac:spMkLst>
        </pc:spChg>
        <pc:spChg chg="add del mod">
          <ac:chgData name="Kelli Diemer" userId="bf888204-7fab-414c-91dd-b608f53e41be" providerId="ADAL" clId="{D851A9E1-302C-47C6-B5F5-20404FE5BB95}" dt="2025-03-14T17:41:50.619" v="1339" actId="26606"/>
          <ac:spMkLst>
            <pc:docMk/>
            <pc:sldMk cId="3822709050" sldId="294"/>
            <ac:spMk id="3" creationId="{0B4DF231-60C5-C548-86F1-1ECB11764B37}"/>
          </ac:spMkLst>
        </pc:spChg>
        <pc:spChg chg="add del">
          <ac:chgData name="Kelli Diemer" userId="bf888204-7fab-414c-91dd-b608f53e41be" providerId="ADAL" clId="{D851A9E1-302C-47C6-B5F5-20404FE5BB95}" dt="2025-03-14T17:43:53.144" v="1341" actId="22"/>
          <ac:spMkLst>
            <pc:docMk/>
            <pc:sldMk cId="3822709050" sldId="294"/>
            <ac:spMk id="6" creationId="{C53BEB17-FCEE-6F85-0DE7-614B7E2D954A}"/>
          </ac:spMkLst>
        </pc:spChg>
        <pc:spChg chg="add del">
          <ac:chgData name="Kelli Diemer" userId="bf888204-7fab-414c-91dd-b608f53e41be" providerId="ADAL" clId="{D851A9E1-302C-47C6-B5F5-20404FE5BB95}" dt="2025-03-14T17:41:26.773" v="1328" actId="26606"/>
          <ac:spMkLst>
            <pc:docMk/>
            <pc:sldMk cId="3822709050" sldId="294"/>
            <ac:spMk id="9" creationId="{C05CBC3C-2E5A-4839-8B9B-2E5A6ADF0F58}"/>
          </ac:spMkLst>
        </pc:spChg>
        <pc:spChg chg="add del">
          <ac:chgData name="Kelli Diemer" userId="bf888204-7fab-414c-91dd-b608f53e41be" providerId="ADAL" clId="{D851A9E1-302C-47C6-B5F5-20404FE5BB95}" dt="2025-03-14T17:41:42.672" v="1334" actId="26606"/>
          <ac:spMkLst>
            <pc:docMk/>
            <pc:sldMk cId="3822709050" sldId="294"/>
            <ac:spMk id="10" creationId="{EDDBB197-D710-4A4F-A9CA-FD2177498BE8}"/>
          </ac:spMkLst>
        </pc:spChg>
        <pc:spChg chg="add del">
          <ac:chgData name="Kelli Diemer" userId="bf888204-7fab-414c-91dd-b608f53e41be" providerId="ADAL" clId="{D851A9E1-302C-47C6-B5F5-20404FE5BB95}" dt="2025-03-14T17:41:26.773" v="1328" actId="26606"/>
          <ac:spMkLst>
            <pc:docMk/>
            <pc:sldMk cId="3822709050" sldId="294"/>
            <ac:spMk id="11" creationId="{DB5B423A-57CC-4C58-AA26-8E2E862B03A0}"/>
          </ac:spMkLst>
        </pc:spChg>
        <pc:spChg chg="add del">
          <ac:chgData name="Kelli Diemer" userId="bf888204-7fab-414c-91dd-b608f53e41be" providerId="ADAL" clId="{D851A9E1-302C-47C6-B5F5-20404FE5BB95}" dt="2025-03-14T17:41:42.672" v="1334" actId="26606"/>
          <ac:spMkLst>
            <pc:docMk/>
            <pc:sldMk cId="3822709050" sldId="294"/>
            <ac:spMk id="12" creationId="{975D1CFA-2CDB-4B64-BD9F-85744E8DA12F}"/>
          </ac:spMkLst>
        </pc:spChg>
        <pc:spChg chg="add del">
          <ac:chgData name="Kelli Diemer" userId="bf888204-7fab-414c-91dd-b608f53e41be" providerId="ADAL" clId="{D851A9E1-302C-47C6-B5F5-20404FE5BB95}" dt="2025-03-14T17:41:29.376" v="1330" actId="26606"/>
          <ac:spMkLst>
            <pc:docMk/>
            <pc:sldMk cId="3822709050" sldId="294"/>
            <ac:spMk id="13" creationId="{C05CBC3C-2E5A-4839-8B9B-2E5A6ADF0F58}"/>
          </ac:spMkLst>
        </pc:spChg>
        <pc:spChg chg="add del">
          <ac:chgData name="Kelli Diemer" userId="bf888204-7fab-414c-91dd-b608f53e41be" providerId="ADAL" clId="{D851A9E1-302C-47C6-B5F5-20404FE5BB95}" dt="2025-03-14T17:41:29.376" v="1330" actId="26606"/>
          <ac:spMkLst>
            <pc:docMk/>
            <pc:sldMk cId="3822709050" sldId="294"/>
            <ac:spMk id="14" creationId="{DB5B423A-57CC-4C58-AA26-8E2E862B03A0}"/>
          </ac:spMkLst>
        </pc:spChg>
        <pc:spChg chg="add">
          <ac:chgData name="Kelli Diemer" userId="bf888204-7fab-414c-91dd-b608f53e41be" providerId="ADAL" clId="{D851A9E1-302C-47C6-B5F5-20404FE5BB95}" dt="2025-03-14T17:41:50.619" v="1339" actId="26606"/>
          <ac:spMkLst>
            <pc:docMk/>
            <pc:sldMk cId="3822709050" sldId="294"/>
            <ac:spMk id="17" creationId="{43F8A58B-5155-44CE-A5FF-7647B47D0A7A}"/>
          </ac:spMkLst>
        </pc:spChg>
        <pc:spChg chg="add del">
          <ac:chgData name="Kelli Diemer" userId="bf888204-7fab-414c-91dd-b608f53e41be" providerId="ADAL" clId="{D851A9E1-302C-47C6-B5F5-20404FE5BB95}" dt="2025-03-14T17:41:36.362" v="1332" actId="26606"/>
          <ac:spMkLst>
            <pc:docMk/>
            <pc:sldMk cId="3822709050" sldId="294"/>
            <ac:spMk id="19" creationId="{58086AEC-04C2-4BC4-BFB8-0135965C74A8}"/>
          </ac:spMkLst>
        </pc:spChg>
        <pc:spChg chg="add del">
          <ac:chgData name="Kelli Diemer" userId="bf888204-7fab-414c-91dd-b608f53e41be" providerId="ADAL" clId="{D851A9E1-302C-47C6-B5F5-20404FE5BB95}" dt="2025-03-14T17:41:36.362" v="1332" actId="26606"/>
          <ac:spMkLst>
            <pc:docMk/>
            <pc:sldMk cId="3822709050" sldId="294"/>
            <ac:spMk id="20" creationId="{20C3BE3F-B8A9-4DC9-A867-EC91736FAA07}"/>
          </ac:spMkLst>
        </pc:spChg>
        <pc:spChg chg="add del">
          <ac:chgData name="Kelli Diemer" userId="bf888204-7fab-414c-91dd-b608f53e41be" providerId="ADAL" clId="{D851A9E1-302C-47C6-B5F5-20404FE5BB95}" dt="2025-03-14T17:41:42.672" v="1334" actId="26606"/>
          <ac:spMkLst>
            <pc:docMk/>
            <pc:sldMk cId="3822709050" sldId="294"/>
            <ac:spMk id="26" creationId="{0B4DF231-60C5-C548-86F1-1ECB11764B37}"/>
          </ac:spMkLst>
        </pc:spChg>
        <pc:spChg chg="add">
          <ac:chgData name="Kelli Diemer" userId="bf888204-7fab-414c-91dd-b608f53e41be" providerId="ADAL" clId="{D851A9E1-302C-47C6-B5F5-20404FE5BB95}" dt="2025-03-14T17:41:50.619" v="1339" actId="26606"/>
          <ac:spMkLst>
            <pc:docMk/>
            <pc:sldMk cId="3822709050" sldId="294"/>
            <ac:spMk id="37" creationId="{BACC6370-2D7E-4714-9D71-7542949D7D5D}"/>
          </ac:spMkLst>
        </pc:spChg>
        <pc:spChg chg="add">
          <ac:chgData name="Kelli Diemer" userId="bf888204-7fab-414c-91dd-b608f53e41be" providerId="ADAL" clId="{D851A9E1-302C-47C6-B5F5-20404FE5BB95}" dt="2025-03-14T17:41:50.619" v="1339" actId="26606"/>
          <ac:spMkLst>
            <pc:docMk/>
            <pc:sldMk cId="3822709050" sldId="294"/>
            <ac:spMk id="38" creationId="{256B2C21-A230-48C0-8DF1-C46611373C44}"/>
          </ac:spMkLst>
        </pc:spChg>
        <pc:spChg chg="add">
          <ac:chgData name="Kelli Diemer" userId="bf888204-7fab-414c-91dd-b608f53e41be" providerId="ADAL" clId="{D851A9E1-302C-47C6-B5F5-20404FE5BB95}" dt="2025-03-14T17:41:50.619" v="1339" actId="26606"/>
          <ac:spMkLst>
            <pc:docMk/>
            <pc:sldMk cId="3822709050" sldId="294"/>
            <ac:spMk id="39" creationId="{3847E18C-932D-4C95-AABA-FEC7C9499AD7}"/>
          </ac:spMkLst>
        </pc:spChg>
        <pc:spChg chg="add">
          <ac:chgData name="Kelli Diemer" userId="bf888204-7fab-414c-91dd-b608f53e41be" providerId="ADAL" clId="{D851A9E1-302C-47C6-B5F5-20404FE5BB95}" dt="2025-03-14T17:41:50.619" v="1339" actId="26606"/>
          <ac:spMkLst>
            <pc:docMk/>
            <pc:sldMk cId="3822709050" sldId="294"/>
            <ac:spMk id="40" creationId="{3150CB11-0C61-439E-910F-5787759E72A0}"/>
          </ac:spMkLst>
        </pc:spChg>
        <pc:spChg chg="add">
          <ac:chgData name="Kelli Diemer" userId="bf888204-7fab-414c-91dd-b608f53e41be" providerId="ADAL" clId="{D851A9E1-302C-47C6-B5F5-20404FE5BB95}" dt="2025-03-14T17:41:50.619" v="1339" actId="26606"/>
          <ac:spMkLst>
            <pc:docMk/>
            <pc:sldMk cId="3822709050" sldId="294"/>
            <ac:spMk id="41" creationId="{443F2ACA-E6D6-4028-82DD-F03C262D5DE6}"/>
          </ac:spMkLst>
        </pc:spChg>
        <pc:grpChg chg="add del">
          <ac:chgData name="Kelli Diemer" userId="bf888204-7fab-414c-91dd-b608f53e41be" providerId="ADAL" clId="{D851A9E1-302C-47C6-B5F5-20404FE5BB95}" dt="2025-03-14T17:41:36.362" v="1332" actId="26606"/>
          <ac:grpSpMkLst>
            <pc:docMk/>
            <pc:sldMk cId="3822709050" sldId="294"/>
            <ac:grpSpMk id="21" creationId="{0CA2F3D1-53F2-478B-949B-6D4EA2E4E43E}"/>
          </ac:grpSpMkLst>
        </pc:grpChg>
        <pc:grpChg chg="add del">
          <ac:chgData name="Kelli Diemer" userId="bf888204-7fab-414c-91dd-b608f53e41be" providerId="ADAL" clId="{D851A9E1-302C-47C6-B5F5-20404FE5BB95}" dt="2025-03-14T17:41:42.672" v="1334" actId="26606"/>
          <ac:grpSpMkLst>
            <pc:docMk/>
            <pc:sldMk cId="3822709050" sldId="294"/>
            <ac:grpSpMk id="27" creationId="{25EE5136-01F1-466C-962D-BA9B4C6757AA}"/>
          </ac:grpSpMkLst>
        </pc:grpChg>
        <pc:graphicFrameChg chg="add del">
          <ac:chgData name="Kelli Diemer" userId="bf888204-7fab-414c-91dd-b608f53e41be" providerId="ADAL" clId="{D851A9E1-302C-47C6-B5F5-20404FE5BB95}" dt="2025-03-14T17:41:26.773" v="1328" actId="26606"/>
          <ac:graphicFrameMkLst>
            <pc:docMk/>
            <pc:sldMk cId="3822709050" sldId="294"/>
            <ac:graphicFrameMk id="5" creationId="{6BB33C33-8796-2B40-25AF-575755597688}"/>
          </ac:graphicFrameMkLst>
        </pc:graphicFrameChg>
        <pc:graphicFrameChg chg="add del">
          <ac:chgData name="Kelli Diemer" userId="bf888204-7fab-414c-91dd-b608f53e41be" providerId="ADAL" clId="{D851A9E1-302C-47C6-B5F5-20404FE5BB95}" dt="2025-03-14T17:41:29.376" v="1330" actId="26606"/>
          <ac:graphicFrameMkLst>
            <pc:docMk/>
            <pc:sldMk cId="3822709050" sldId="294"/>
            <ac:graphicFrameMk id="15" creationId="{DABBB691-DB8D-6E32-23A6-BA36641261EA}"/>
          </ac:graphicFrameMkLst>
        </pc:graphicFrameChg>
        <pc:graphicFrameChg chg="add del">
          <ac:chgData name="Kelli Diemer" userId="bf888204-7fab-414c-91dd-b608f53e41be" providerId="ADAL" clId="{D851A9E1-302C-47C6-B5F5-20404FE5BB95}" dt="2025-03-14T17:41:36.362" v="1332" actId="26606"/>
          <ac:graphicFrameMkLst>
            <pc:docMk/>
            <pc:sldMk cId="3822709050" sldId="294"/>
            <ac:graphicFrameMk id="24" creationId="{9881D6FF-DBB1-6D9A-B9ED-84F8AC76B01B}"/>
          </ac:graphicFrameMkLst>
        </pc:graphicFrameChg>
        <pc:graphicFrameChg chg="add del">
          <ac:chgData name="Kelli Diemer" userId="bf888204-7fab-414c-91dd-b608f53e41be" providerId="ADAL" clId="{D851A9E1-302C-47C6-B5F5-20404FE5BB95}" dt="2025-03-14T17:41:44.912" v="1336" actId="26606"/>
          <ac:graphicFrameMkLst>
            <pc:docMk/>
            <pc:sldMk cId="3822709050" sldId="294"/>
            <ac:graphicFrameMk id="33" creationId="{F59CD983-C80D-7999-9248-A534CE62EA5E}"/>
          </ac:graphicFrameMkLst>
        </pc:graphicFrameChg>
        <pc:graphicFrameChg chg="add del">
          <ac:chgData name="Kelli Diemer" userId="bf888204-7fab-414c-91dd-b608f53e41be" providerId="ADAL" clId="{D851A9E1-302C-47C6-B5F5-20404FE5BB95}" dt="2025-03-14T17:41:50.587" v="1338" actId="26606"/>
          <ac:graphicFrameMkLst>
            <pc:docMk/>
            <pc:sldMk cId="3822709050" sldId="294"/>
            <ac:graphicFrameMk id="35" creationId="{8291E374-86AF-2884-48B9-C41B50902392}"/>
          </ac:graphicFrameMkLst>
        </pc:graphicFrameChg>
        <pc:graphicFrameChg chg="add">
          <ac:chgData name="Kelli Diemer" userId="bf888204-7fab-414c-91dd-b608f53e41be" providerId="ADAL" clId="{D851A9E1-302C-47C6-B5F5-20404FE5BB95}" dt="2025-03-14T17:41:50.619" v="1339" actId="26606"/>
          <ac:graphicFrameMkLst>
            <pc:docMk/>
            <pc:sldMk cId="3822709050" sldId="294"/>
            <ac:graphicFrameMk id="42" creationId="{C58F0C7E-4DDE-3356-100A-2AE2CF3E472E}"/>
          </ac:graphicFrameMkLst>
        </pc:graphicFrameChg>
        <pc:picChg chg="add del">
          <ac:chgData name="Kelli Diemer" userId="bf888204-7fab-414c-91dd-b608f53e41be" providerId="ADAL" clId="{D851A9E1-302C-47C6-B5F5-20404FE5BB95}" dt="2025-03-14T17:41:42.672" v="1334" actId="26606"/>
          <ac:picMkLst>
            <pc:docMk/>
            <pc:sldMk cId="3822709050" sldId="294"/>
            <ac:picMk id="7" creationId="{95E1E820-2F8B-C354-D699-BF425C38B7C0}"/>
          </ac:picMkLst>
        </pc:picChg>
      </pc:sldChg>
      <pc:sldChg chg="addSp delSp modSp new mod setBg">
        <pc:chgData name="Kelli Diemer" userId="bf888204-7fab-414c-91dd-b608f53e41be" providerId="ADAL" clId="{D851A9E1-302C-47C6-B5F5-20404FE5BB95}" dt="2025-03-14T17:47:09.073" v="1463" actId="14100"/>
        <pc:sldMkLst>
          <pc:docMk/>
          <pc:sldMk cId="2047080939" sldId="295"/>
        </pc:sldMkLst>
        <pc:spChg chg="mod">
          <ac:chgData name="Kelli Diemer" userId="bf888204-7fab-414c-91dd-b608f53e41be" providerId="ADAL" clId="{D851A9E1-302C-47C6-B5F5-20404FE5BB95}" dt="2025-03-14T17:47:09.073" v="1463" actId="14100"/>
          <ac:spMkLst>
            <pc:docMk/>
            <pc:sldMk cId="2047080939" sldId="295"/>
            <ac:spMk id="2" creationId="{51D00FB8-15C6-6CD8-6488-168023953809}"/>
          </ac:spMkLst>
        </pc:spChg>
        <pc:spChg chg="mod">
          <ac:chgData name="Kelli Diemer" userId="bf888204-7fab-414c-91dd-b608f53e41be" providerId="ADAL" clId="{D851A9E1-302C-47C6-B5F5-20404FE5BB95}" dt="2025-03-14T17:46:39.047" v="1423" actId="27636"/>
          <ac:spMkLst>
            <pc:docMk/>
            <pc:sldMk cId="2047080939" sldId="295"/>
            <ac:spMk id="3" creationId="{82897397-4167-747D-770D-A02A03E57044}"/>
          </ac:spMkLst>
        </pc:spChg>
        <pc:spChg chg="add del">
          <ac:chgData name="Kelli Diemer" userId="bf888204-7fab-414c-91dd-b608f53e41be" providerId="ADAL" clId="{D851A9E1-302C-47C6-B5F5-20404FE5BB95}" dt="2025-03-14T17:45:31.494" v="1396" actId="26606"/>
          <ac:spMkLst>
            <pc:docMk/>
            <pc:sldMk cId="2047080939" sldId="295"/>
            <ac:spMk id="9" creationId="{3ECBE1F1-D69B-4AFA-ABD5-8E41720EF6DE}"/>
          </ac:spMkLst>
        </pc:spChg>
        <pc:spChg chg="add del">
          <ac:chgData name="Kelli Diemer" userId="bf888204-7fab-414c-91dd-b608f53e41be" providerId="ADAL" clId="{D851A9E1-302C-47C6-B5F5-20404FE5BB95}" dt="2025-03-14T17:45:31.494" v="1396" actId="26606"/>
          <ac:spMkLst>
            <pc:docMk/>
            <pc:sldMk cId="2047080939" sldId="295"/>
            <ac:spMk id="11" creationId="{603A6265-E10C-4B85-9C20-E75FCAF9CC63}"/>
          </ac:spMkLst>
        </pc:spChg>
        <pc:spChg chg="add">
          <ac:chgData name="Kelli Diemer" userId="bf888204-7fab-414c-91dd-b608f53e41be" providerId="ADAL" clId="{D851A9E1-302C-47C6-B5F5-20404FE5BB95}" dt="2025-03-14T17:45:50.696" v="1399" actId="26606"/>
          <ac:spMkLst>
            <pc:docMk/>
            <pc:sldMk cId="2047080939" sldId="295"/>
            <ac:spMk id="16" creationId="{3ECBE1F1-D69B-4AFA-ABD5-8E41720EF6DE}"/>
          </ac:spMkLst>
        </pc:spChg>
        <pc:spChg chg="add">
          <ac:chgData name="Kelli Diemer" userId="bf888204-7fab-414c-91dd-b608f53e41be" providerId="ADAL" clId="{D851A9E1-302C-47C6-B5F5-20404FE5BB95}" dt="2025-03-14T17:45:50.696" v="1399" actId="26606"/>
          <ac:spMkLst>
            <pc:docMk/>
            <pc:sldMk cId="2047080939" sldId="295"/>
            <ac:spMk id="18" creationId="{603A6265-E10C-4B85-9C20-E75FCAF9CC63}"/>
          </ac:spMkLst>
        </pc:spChg>
        <pc:picChg chg="add del">
          <ac:chgData name="Kelli Diemer" userId="bf888204-7fab-414c-91dd-b608f53e41be" providerId="ADAL" clId="{D851A9E1-302C-47C6-B5F5-20404FE5BB95}" dt="2025-03-14T17:45:31.494" v="1396" actId="26606"/>
          <ac:picMkLst>
            <pc:docMk/>
            <pc:sldMk cId="2047080939" sldId="295"/>
            <ac:picMk id="5" creationId="{FA6763C3-F3B7-6CD7-4FD3-AE12E8A9A629}"/>
          </ac:picMkLst>
        </pc:picChg>
        <pc:picChg chg="add del">
          <ac:chgData name="Kelli Diemer" userId="bf888204-7fab-414c-91dd-b608f53e41be" providerId="ADAL" clId="{D851A9E1-302C-47C6-B5F5-20404FE5BB95}" dt="2025-03-14T17:45:50.676" v="1398" actId="26606"/>
          <ac:picMkLst>
            <pc:docMk/>
            <pc:sldMk cId="2047080939" sldId="295"/>
            <ac:picMk id="13" creationId="{A75CD668-5017-685A-6AD0-B688E135C474}"/>
          </ac:picMkLst>
        </pc:picChg>
        <pc:picChg chg="add">
          <ac:chgData name="Kelli Diemer" userId="bf888204-7fab-414c-91dd-b608f53e41be" providerId="ADAL" clId="{D851A9E1-302C-47C6-B5F5-20404FE5BB95}" dt="2025-03-14T17:45:50.696" v="1399" actId="26606"/>
          <ac:picMkLst>
            <pc:docMk/>
            <pc:sldMk cId="2047080939" sldId="295"/>
            <ac:picMk id="17" creationId="{FA6763C3-F3B7-6CD7-4FD3-AE12E8A9A629}"/>
          </ac:picMkLst>
        </pc:picChg>
        <pc:cxnChg chg="add del">
          <ac:chgData name="Kelli Diemer" userId="bf888204-7fab-414c-91dd-b608f53e41be" providerId="ADAL" clId="{D851A9E1-302C-47C6-B5F5-20404FE5BB95}" dt="2025-03-14T17:45:50.676" v="1398" actId="26606"/>
          <ac:cxnSpMkLst>
            <pc:docMk/>
            <pc:sldMk cId="2047080939" sldId="295"/>
            <ac:cxnSpMk id="14" creationId="{1503BFE4-729B-D9D0-C17B-501E6AF1127A}"/>
          </ac:cxnSpMkLst>
        </pc:cxnChg>
      </pc:sldChg>
      <pc:sldChg chg="addSp delSp modSp new mod ord setBg">
        <pc:chgData name="Kelli Diemer" userId="bf888204-7fab-414c-91dd-b608f53e41be" providerId="ADAL" clId="{D851A9E1-302C-47C6-B5F5-20404FE5BB95}" dt="2025-03-14T17:51:11.794" v="1615" actId="113"/>
        <pc:sldMkLst>
          <pc:docMk/>
          <pc:sldMk cId="2808519601" sldId="296"/>
        </pc:sldMkLst>
        <pc:spChg chg="mod">
          <ac:chgData name="Kelli Diemer" userId="bf888204-7fab-414c-91dd-b608f53e41be" providerId="ADAL" clId="{D851A9E1-302C-47C6-B5F5-20404FE5BB95}" dt="2025-03-14T17:50:25.779" v="1557" actId="26606"/>
          <ac:spMkLst>
            <pc:docMk/>
            <pc:sldMk cId="2808519601" sldId="296"/>
            <ac:spMk id="2" creationId="{40631D51-B2AD-D450-D2CB-6FE532A311A3}"/>
          </ac:spMkLst>
        </pc:spChg>
        <pc:spChg chg="add del mod">
          <ac:chgData name="Kelli Diemer" userId="bf888204-7fab-414c-91dd-b608f53e41be" providerId="ADAL" clId="{D851A9E1-302C-47C6-B5F5-20404FE5BB95}" dt="2025-03-14T17:50:25.779" v="1557" actId="26606"/>
          <ac:spMkLst>
            <pc:docMk/>
            <pc:sldMk cId="2808519601" sldId="296"/>
            <ac:spMk id="3" creationId="{E7B414F1-E9B7-F4B4-5EF8-AFE624B8D50B}"/>
          </ac:spMkLst>
        </pc:spChg>
        <pc:spChg chg="add del">
          <ac:chgData name="Kelli Diemer" userId="bf888204-7fab-414c-91dd-b608f53e41be" providerId="ADAL" clId="{D851A9E1-302C-47C6-B5F5-20404FE5BB95}" dt="2025-03-14T17:50:13.863" v="1552" actId="26606"/>
          <ac:spMkLst>
            <pc:docMk/>
            <pc:sldMk cId="2808519601" sldId="296"/>
            <ac:spMk id="9" creationId="{56E9B3E6-E277-4D68-BA48-9CB43FFBD6E2}"/>
          </ac:spMkLst>
        </pc:spChg>
        <pc:spChg chg="add del">
          <ac:chgData name="Kelli Diemer" userId="bf888204-7fab-414c-91dd-b608f53e41be" providerId="ADAL" clId="{D851A9E1-302C-47C6-B5F5-20404FE5BB95}" dt="2025-03-14T17:50:25.750" v="1556" actId="26606"/>
          <ac:spMkLst>
            <pc:docMk/>
            <pc:sldMk cId="2808519601" sldId="296"/>
            <ac:spMk id="13" creationId="{9DECDBF4-02B6-4BB4-B65B-B8107AD6A9E8}"/>
          </ac:spMkLst>
        </pc:spChg>
        <pc:spChg chg="add del">
          <ac:chgData name="Kelli Diemer" userId="bf888204-7fab-414c-91dd-b608f53e41be" providerId="ADAL" clId="{D851A9E1-302C-47C6-B5F5-20404FE5BB95}" dt="2025-03-14T17:50:23.768" v="1554" actId="26606"/>
          <ac:spMkLst>
            <pc:docMk/>
            <pc:sldMk cId="2808519601" sldId="296"/>
            <ac:spMk id="15" creationId="{063BBA22-50EA-4C4D-BE05-F1CE4E63AA56}"/>
          </ac:spMkLst>
        </pc:spChg>
        <pc:spChg chg="add del">
          <ac:chgData name="Kelli Diemer" userId="bf888204-7fab-414c-91dd-b608f53e41be" providerId="ADAL" clId="{D851A9E1-302C-47C6-B5F5-20404FE5BB95}" dt="2025-03-14T17:50:13.863" v="1552" actId="26606"/>
          <ac:spMkLst>
            <pc:docMk/>
            <pc:sldMk cId="2808519601" sldId="296"/>
            <ac:spMk id="16" creationId="{D5B0017B-2ECA-49AF-B397-DC140825DF8D}"/>
          </ac:spMkLst>
        </pc:spChg>
        <pc:spChg chg="add">
          <ac:chgData name="Kelli Diemer" userId="bf888204-7fab-414c-91dd-b608f53e41be" providerId="ADAL" clId="{D851A9E1-302C-47C6-B5F5-20404FE5BB95}" dt="2025-03-14T17:50:25.779" v="1557" actId="26606"/>
          <ac:spMkLst>
            <pc:docMk/>
            <pc:sldMk cId="2808519601" sldId="296"/>
            <ac:spMk id="17" creationId="{43F8A58B-5155-44CE-A5FF-7647B47D0A7A}"/>
          </ac:spMkLst>
        </pc:spChg>
        <pc:spChg chg="add">
          <ac:chgData name="Kelli Diemer" userId="bf888204-7fab-414c-91dd-b608f53e41be" providerId="ADAL" clId="{D851A9E1-302C-47C6-B5F5-20404FE5BB95}" dt="2025-03-14T17:50:25.779" v="1557" actId="26606"/>
          <ac:spMkLst>
            <pc:docMk/>
            <pc:sldMk cId="2808519601" sldId="296"/>
            <ac:spMk id="19" creationId="{443F2ACA-E6D6-4028-82DD-F03C262D5DE6}"/>
          </ac:spMkLst>
        </pc:spChg>
        <pc:spChg chg="add del">
          <ac:chgData name="Kelli Diemer" userId="bf888204-7fab-414c-91dd-b608f53e41be" providerId="ADAL" clId="{D851A9E1-302C-47C6-B5F5-20404FE5BB95}" dt="2025-03-14T17:50:23.768" v="1554" actId="26606"/>
          <ac:spMkLst>
            <pc:docMk/>
            <pc:sldMk cId="2808519601" sldId="296"/>
            <ac:spMk id="20" creationId="{BACC6370-2D7E-4714-9D71-7542949D7D5D}"/>
          </ac:spMkLst>
        </pc:spChg>
        <pc:spChg chg="add del">
          <ac:chgData name="Kelli Diemer" userId="bf888204-7fab-414c-91dd-b608f53e41be" providerId="ADAL" clId="{D851A9E1-302C-47C6-B5F5-20404FE5BB95}" dt="2025-03-14T17:50:23.768" v="1554" actId="26606"/>
          <ac:spMkLst>
            <pc:docMk/>
            <pc:sldMk cId="2808519601" sldId="296"/>
            <ac:spMk id="21" creationId="{F68B3F68-107C-434F-AA38-110D5EA91B85}"/>
          </ac:spMkLst>
        </pc:spChg>
        <pc:spChg chg="add del">
          <ac:chgData name="Kelli Diemer" userId="bf888204-7fab-414c-91dd-b608f53e41be" providerId="ADAL" clId="{D851A9E1-302C-47C6-B5F5-20404FE5BB95}" dt="2025-03-14T17:50:23.768" v="1554" actId="26606"/>
          <ac:spMkLst>
            <pc:docMk/>
            <pc:sldMk cId="2808519601" sldId="296"/>
            <ac:spMk id="22" creationId="{AAD0DBB9-1A4B-4391-81D4-CB19F9AB918A}"/>
          </ac:spMkLst>
        </pc:spChg>
        <pc:spChg chg="add del">
          <ac:chgData name="Kelli Diemer" userId="bf888204-7fab-414c-91dd-b608f53e41be" providerId="ADAL" clId="{D851A9E1-302C-47C6-B5F5-20404FE5BB95}" dt="2025-03-14T17:50:25.750" v="1556" actId="26606"/>
          <ac:spMkLst>
            <pc:docMk/>
            <pc:sldMk cId="2808519601" sldId="296"/>
            <ac:spMk id="25" creationId="{53B021B3-DE93-4AB7-8A18-CF5F1CED88B8}"/>
          </ac:spMkLst>
        </pc:spChg>
        <pc:spChg chg="add del">
          <ac:chgData name="Kelli Diemer" userId="bf888204-7fab-414c-91dd-b608f53e41be" providerId="ADAL" clId="{D851A9E1-302C-47C6-B5F5-20404FE5BB95}" dt="2025-03-14T17:50:25.750" v="1556" actId="26606"/>
          <ac:spMkLst>
            <pc:docMk/>
            <pc:sldMk cId="2808519601" sldId="296"/>
            <ac:spMk id="26" creationId="{52D502E5-F6B4-4D58-B4AE-FC466FF15EE8}"/>
          </ac:spMkLst>
        </pc:spChg>
        <pc:spChg chg="add">
          <ac:chgData name="Kelli Diemer" userId="bf888204-7fab-414c-91dd-b608f53e41be" providerId="ADAL" clId="{D851A9E1-302C-47C6-B5F5-20404FE5BB95}" dt="2025-03-14T17:50:25.779" v="1557" actId="26606"/>
          <ac:spMkLst>
            <pc:docMk/>
            <pc:sldMk cId="2808519601" sldId="296"/>
            <ac:spMk id="29" creationId="{BACC6370-2D7E-4714-9D71-7542949D7D5D}"/>
          </ac:spMkLst>
        </pc:spChg>
        <pc:spChg chg="add">
          <ac:chgData name="Kelli Diemer" userId="bf888204-7fab-414c-91dd-b608f53e41be" providerId="ADAL" clId="{D851A9E1-302C-47C6-B5F5-20404FE5BB95}" dt="2025-03-14T17:50:25.779" v="1557" actId="26606"/>
          <ac:spMkLst>
            <pc:docMk/>
            <pc:sldMk cId="2808519601" sldId="296"/>
            <ac:spMk id="30" creationId="{256B2C21-A230-48C0-8DF1-C46611373C44}"/>
          </ac:spMkLst>
        </pc:spChg>
        <pc:spChg chg="add">
          <ac:chgData name="Kelli Diemer" userId="bf888204-7fab-414c-91dd-b608f53e41be" providerId="ADAL" clId="{D851A9E1-302C-47C6-B5F5-20404FE5BB95}" dt="2025-03-14T17:50:25.779" v="1557" actId="26606"/>
          <ac:spMkLst>
            <pc:docMk/>
            <pc:sldMk cId="2808519601" sldId="296"/>
            <ac:spMk id="31" creationId="{3847E18C-932D-4C95-AABA-FEC7C9499AD7}"/>
          </ac:spMkLst>
        </pc:spChg>
        <pc:spChg chg="add">
          <ac:chgData name="Kelli Diemer" userId="bf888204-7fab-414c-91dd-b608f53e41be" providerId="ADAL" clId="{D851A9E1-302C-47C6-B5F5-20404FE5BB95}" dt="2025-03-14T17:50:25.779" v="1557" actId="26606"/>
          <ac:spMkLst>
            <pc:docMk/>
            <pc:sldMk cId="2808519601" sldId="296"/>
            <ac:spMk id="32" creationId="{3150CB11-0C61-439E-910F-5787759E72A0}"/>
          </ac:spMkLst>
        </pc:spChg>
        <pc:grpChg chg="add del">
          <ac:chgData name="Kelli Diemer" userId="bf888204-7fab-414c-91dd-b608f53e41be" providerId="ADAL" clId="{D851A9E1-302C-47C6-B5F5-20404FE5BB95}" dt="2025-03-14T17:50:13.863" v="1552" actId="26606"/>
          <ac:grpSpMkLst>
            <pc:docMk/>
            <pc:sldMk cId="2808519601" sldId="296"/>
            <ac:grpSpMk id="11" creationId="{AE1C45F0-260A-458C-96ED-C1F6D2151219}"/>
          </ac:grpSpMkLst>
        </pc:grpChg>
        <pc:graphicFrameChg chg="add del">
          <ac:chgData name="Kelli Diemer" userId="bf888204-7fab-414c-91dd-b608f53e41be" providerId="ADAL" clId="{D851A9E1-302C-47C6-B5F5-20404FE5BB95}" dt="2025-03-14T17:50:13.863" v="1552" actId="26606"/>
          <ac:graphicFrameMkLst>
            <pc:docMk/>
            <pc:sldMk cId="2808519601" sldId="296"/>
            <ac:graphicFrameMk id="5" creationId="{FF38CFEB-64C7-DCF5-2665-A96C756F7AEC}"/>
          </ac:graphicFrameMkLst>
        </pc:graphicFrameChg>
        <pc:graphicFrameChg chg="add del">
          <ac:chgData name="Kelli Diemer" userId="bf888204-7fab-414c-91dd-b608f53e41be" providerId="ADAL" clId="{D851A9E1-302C-47C6-B5F5-20404FE5BB95}" dt="2025-03-14T17:50:23.768" v="1554" actId="26606"/>
          <ac:graphicFrameMkLst>
            <pc:docMk/>
            <pc:sldMk cId="2808519601" sldId="296"/>
            <ac:graphicFrameMk id="23" creationId="{AD71A9B2-820C-EFDC-251A-A07F3B952FED}"/>
          </ac:graphicFrameMkLst>
        </pc:graphicFrameChg>
        <pc:graphicFrameChg chg="add del">
          <ac:chgData name="Kelli Diemer" userId="bf888204-7fab-414c-91dd-b608f53e41be" providerId="ADAL" clId="{D851A9E1-302C-47C6-B5F5-20404FE5BB95}" dt="2025-03-14T17:50:25.750" v="1556" actId="26606"/>
          <ac:graphicFrameMkLst>
            <pc:docMk/>
            <pc:sldMk cId="2808519601" sldId="296"/>
            <ac:graphicFrameMk id="27" creationId="{17E486F8-4FEA-4EA4-F655-BFAA2ACBCB30}"/>
          </ac:graphicFrameMkLst>
        </pc:graphicFrameChg>
        <pc:graphicFrameChg chg="add mod">
          <ac:chgData name="Kelli Diemer" userId="bf888204-7fab-414c-91dd-b608f53e41be" providerId="ADAL" clId="{D851A9E1-302C-47C6-B5F5-20404FE5BB95}" dt="2025-03-14T17:51:11.794" v="1615" actId="113"/>
          <ac:graphicFrameMkLst>
            <pc:docMk/>
            <pc:sldMk cId="2808519601" sldId="296"/>
            <ac:graphicFrameMk id="33" creationId="{D4BC9E0D-BAE0-DF4E-BBE8-F0F04BA598D0}"/>
          </ac:graphicFrameMkLst>
        </pc:graphicFrameChg>
        <pc:cxnChg chg="add del">
          <ac:chgData name="Kelli Diemer" userId="bf888204-7fab-414c-91dd-b608f53e41be" providerId="ADAL" clId="{D851A9E1-302C-47C6-B5F5-20404FE5BB95}" dt="2025-03-14T17:50:13.863" v="1552" actId="26606"/>
          <ac:cxnSpMkLst>
            <pc:docMk/>
            <pc:sldMk cId="2808519601" sldId="296"/>
            <ac:cxnSpMk id="18" creationId="{6CF1BAF6-AD41-4082-B212-8A1F9A2E8779}"/>
          </ac:cxnSpMkLst>
        </pc:cxnChg>
      </pc:sldChg>
      <pc:sldChg chg="addSp modSp new mod setBg">
        <pc:chgData name="Kelli Diemer" userId="bf888204-7fab-414c-91dd-b608f53e41be" providerId="ADAL" clId="{D851A9E1-302C-47C6-B5F5-20404FE5BB95}" dt="2025-03-14T17:55:17.870" v="1656" actId="403"/>
        <pc:sldMkLst>
          <pc:docMk/>
          <pc:sldMk cId="1889104609" sldId="297"/>
        </pc:sldMkLst>
        <pc:spChg chg="mod">
          <ac:chgData name="Kelli Diemer" userId="bf888204-7fab-414c-91dd-b608f53e41be" providerId="ADAL" clId="{D851A9E1-302C-47C6-B5F5-20404FE5BB95}" dt="2025-03-14T17:55:17.870" v="1656" actId="403"/>
          <ac:spMkLst>
            <pc:docMk/>
            <pc:sldMk cId="1889104609" sldId="297"/>
            <ac:spMk id="2" creationId="{66FFEBC0-400B-E2CB-2047-8F8D5F9A15BF}"/>
          </ac:spMkLst>
        </pc:spChg>
        <pc:spChg chg="add">
          <ac:chgData name="Kelli Diemer" userId="bf888204-7fab-414c-91dd-b608f53e41be" providerId="ADAL" clId="{D851A9E1-302C-47C6-B5F5-20404FE5BB95}" dt="2025-03-14T17:54:24.010" v="1618" actId="26606"/>
          <ac:spMkLst>
            <pc:docMk/>
            <pc:sldMk cId="1889104609" sldId="297"/>
            <ac:spMk id="9" creationId="{6753252F-4873-4F63-801D-CC719279A7D5}"/>
          </ac:spMkLst>
        </pc:spChg>
        <pc:spChg chg="add">
          <ac:chgData name="Kelli Diemer" userId="bf888204-7fab-414c-91dd-b608f53e41be" providerId="ADAL" clId="{D851A9E1-302C-47C6-B5F5-20404FE5BB95}" dt="2025-03-14T17:54:24.010" v="1618" actId="26606"/>
          <ac:spMkLst>
            <pc:docMk/>
            <pc:sldMk cId="1889104609" sldId="297"/>
            <ac:spMk id="11" creationId="{047C8CCB-F95D-4249-92DD-651249D3535A}"/>
          </ac:spMkLst>
        </pc:spChg>
        <pc:picChg chg="add mod">
          <ac:chgData name="Kelli Diemer" userId="bf888204-7fab-414c-91dd-b608f53e41be" providerId="ADAL" clId="{D851A9E1-302C-47C6-B5F5-20404FE5BB95}" dt="2025-03-14T17:54:24.010" v="1618" actId="26606"/>
          <ac:picMkLst>
            <pc:docMk/>
            <pc:sldMk cId="1889104609" sldId="297"/>
            <ac:picMk id="4" creationId="{96DB6921-9FEB-1405-EAC4-CAF66B4EDD3C}"/>
          </ac:picMkLst>
        </pc:picChg>
      </pc:sldChg>
      <pc:sldChg chg="addSp delSp modSp new mod setBg">
        <pc:chgData name="Kelli Diemer" userId="bf888204-7fab-414c-91dd-b608f53e41be" providerId="ADAL" clId="{D851A9E1-302C-47C6-B5F5-20404FE5BB95}" dt="2025-03-14T18:01:14.597" v="1722" actId="34135"/>
        <pc:sldMkLst>
          <pc:docMk/>
          <pc:sldMk cId="1333152864" sldId="298"/>
        </pc:sldMkLst>
        <pc:spChg chg="mod">
          <ac:chgData name="Kelli Diemer" userId="bf888204-7fab-414c-91dd-b608f53e41be" providerId="ADAL" clId="{D851A9E1-302C-47C6-B5F5-20404FE5BB95}" dt="2025-03-14T18:01:14.597" v="1722" actId="34135"/>
          <ac:spMkLst>
            <pc:docMk/>
            <pc:sldMk cId="1333152864" sldId="298"/>
            <ac:spMk id="2" creationId="{B02B1040-E590-3570-F203-8BF66F6CA4A5}"/>
          </ac:spMkLst>
        </pc:spChg>
        <pc:spChg chg="add mod">
          <ac:chgData name="Kelli Diemer" userId="bf888204-7fab-414c-91dd-b608f53e41be" providerId="ADAL" clId="{D851A9E1-302C-47C6-B5F5-20404FE5BB95}" dt="2025-03-14T18:01:14.597" v="1722" actId="34135"/>
          <ac:spMkLst>
            <pc:docMk/>
            <pc:sldMk cId="1333152864" sldId="298"/>
            <ac:spMk id="5" creationId="{F26AD5DD-1F60-B417-DBEE-CC3792F14D06}"/>
          </ac:spMkLst>
        </pc:spChg>
        <pc:spChg chg="add mod">
          <ac:chgData name="Kelli Diemer" userId="bf888204-7fab-414c-91dd-b608f53e41be" providerId="ADAL" clId="{D851A9E1-302C-47C6-B5F5-20404FE5BB95}" dt="2025-03-14T18:01:14.597" v="1722" actId="34135"/>
          <ac:spMkLst>
            <pc:docMk/>
            <pc:sldMk cId="1333152864" sldId="298"/>
            <ac:spMk id="6" creationId="{2D4A5236-9BFE-CE64-A8BF-F0C9EF3A3484}"/>
          </ac:spMkLst>
        </pc:spChg>
        <pc:spChg chg="add mod">
          <ac:chgData name="Kelli Diemer" userId="bf888204-7fab-414c-91dd-b608f53e41be" providerId="ADAL" clId="{D851A9E1-302C-47C6-B5F5-20404FE5BB95}" dt="2025-03-14T18:01:14.597" v="1722" actId="34135"/>
          <ac:spMkLst>
            <pc:docMk/>
            <pc:sldMk cId="1333152864" sldId="298"/>
            <ac:spMk id="7" creationId="{9C7952A9-AC03-63ED-2396-D7ADAE7377CA}"/>
          </ac:spMkLst>
        </pc:spChg>
        <pc:spChg chg="add mod">
          <ac:chgData name="Kelli Diemer" userId="bf888204-7fab-414c-91dd-b608f53e41be" providerId="ADAL" clId="{D851A9E1-302C-47C6-B5F5-20404FE5BB95}" dt="2025-03-14T18:01:14.597" v="1722" actId="34135"/>
          <ac:spMkLst>
            <pc:docMk/>
            <pc:sldMk cId="1333152864" sldId="298"/>
            <ac:spMk id="8" creationId="{AC3CA27F-8F1C-D700-1569-17EF71FB2FBD}"/>
          </ac:spMkLst>
        </pc:spChg>
        <pc:spChg chg="add del">
          <ac:chgData name="Kelli Diemer" userId="bf888204-7fab-414c-91dd-b608f53e41be" providerId="ADAL" clId="{D851A9E1-302C-47C6-B5F5-20404FE5BB95}" dt="2025-03-14T17:56:36.517" v="1660" actId="26606"/>
          <ac:spMkLst>
            <pc:docMk/>
            <pc:sldMk cId="1333152864" sldId="298"/>
            <ac:spMk id="9" creationId="{6753252F-4873-4F63-801D-CC719279A7D5}"/>
          </ac:spMkLst>
        </pc:spChg>
        <pc:spChg chg="add mod">
          <ac:chgData name="Kelli Diemer" userId="bf888204-7fab-414c-91dd-b608f53e41be" providerId="ADAL" clId="{D851A9E1-302C-47C6-B5F5-20404FE5BB95}" dt="2025-03-14T18:01:14.597" v="1722" actId="34135"/>
          <ac:spMkLst>
            <pc:docMk/>
            <pc:sldMk cId="1333152864" sldId="298"/>
            <ac:spMk id="10" creationId="{35641704-3273-E324-040E-8DB15D70858E}"/>
          </ac:spMkLst>
        </pc:spChg>
        <pc:spChg chg="add del">
          <ac:chgData name="Kelli Diemer" userId="bf888204-7fab-414c-91dd-b608f53e41be" providerId="ADAL" clId="{D851A9E1-302C-47C6-B5F5-20404FE5BB95}" dt="2025-03-14T17:56:36.517" v="1660" actId="26606"/>
          <ac:spMkLst>
            <pc:docMk/>
            <pc:sldMk cId="1333152864" sldId="298"/>
            <ac:spMk id="11" creationId="{047C8CCB-F95D-4249-92DD-651249D3535A}"/>
          </ac:spMkLst>
        </pc:spChg>
        <pc:spChg chg="add mod">
          <ac:chgData name="Kelli Diemer" userId="bf888204-7fab-414c-91dd-b608f53e41be" providerId="ADAL" clId="{D851A9E1-302C-47C6-B5F5-20404FE5BB95}" dt="2025-03-14T18:01:14.597" v="1722" actId="34135"/>
          <ac:spMkLst>
            <pc:docMk/>
            <pc:sldMk cId="1333152864" sldId="298"/>
            <ac:spMk id="12" creationId="{1EF80D49-576A-189B-574B-A0BE9848951C}"/>
          </ac:spMkLst>
        </pc:spChg>
        <pc:spChg chg="add del">
          <ac:chgData name="Kelli Diemer" userId="bf888204-7fab-414c-91dd-b608f53e41be" providerId="ADAL" clId="{D851A9E1-302C-47C6-B5F5-20404FE5BB95}" dt="2025-03-14T17:56:39.378" v="1662" actId="26606"/>
          <ac:spMkLst>
            <pc:docMk/>
            <pc:sldMk cId="1333152864" sldId="298"/>
            <ac:spMk id="13" creationId="{402F5C38-C747-4173-ABBF-656E39E82130}"/>
          </ac:spMkLst>
        </pc:spChg>
        <pc:spChg chg="add del">
          <ac:chgData name="Kelli Diemer" userId="bf888204-7fab-414c-91dd-b608f53e41be" providerId="ADAL" clId="{D851A9E1-302C-47C6-B5F5-20404FE5BB95}" dt="2025-03-14T17:56:39.378" v="1662" actId="26606"/>
          <ac:spMkLst>
            <pc:docMk/>
            <pc:sldMk cId="1333152864" sldId="298"/>
            <ac:spMk id="14" creationId="{F0A604E4-7307-451C-93BE-F1F7E1BF3BF8}"/>
          </ac:spMkLst>
        </pc:spChg>
        <pc:spChg chg="add del">
          <ac:chgData name="Kelli Diemer" userId="bf888204-7fab-414c-91dd-b608f53e41be" providerId="ADAL" clId="{D851A9E1-302C-47C6-B5F5-20404FE5BB95}" dt="2025-03-14T17:56:39.378" v="1662" actId="26606"/>
          <ac:spMkLst>
            <pc:docMk/>
            <pc:sldMk cId="1333152864" sldId="298"/>
            <ac:spMk id="15" creationId="{E37EECFC-A684-4391-AE85-4CDAF5565F61}"/>
          </ac:spMkLst>
        </pc:spChg>
        <pc:spChg chg="add del">
          <ac:chgData name="Kelli Diemer" userId="bf888204-7fab-414c-91dd-b608f53e41be" providerId="ADAL" clId="{D851A9E1-302C-47C6-B5F5-20404FE5BB95}" dt="2025-03-14T17:56:39.378" v="1662" actId="26606"/>
          <ac:spMkLst>
            <pc:docMk/>
            <pc:sldMk cId="1333152864" sldId="298"/>
            <ac:spMk id="16" creationId="{F7F3A0AA-35E5-4085-942B-737839030604}"/>
          </ac:spMkLst>
        </pc:spChg>
        <pc:spChg chg="add mod">
          <ac:chgData name="Kelli Diemer" userId="bf888204-7fab-414c-91dd-b608f53e41be" providerId="ADAL" clId="{D851A9E1-302C-47C6-B5F5-20404FE5BB95}" dt="2025-03-14T18:01:14.597" v="1722" actId="34135"/>
          <ac:spMkLst>
            <pc:docMk/>
            <pc:sldMk cId="1333152864" sldId="298"/>
            <ac:spMk id="18" creationId="{A4AC5506-6312-4701-8D3C-40187889A947}"/>
          </ac:spMkLst>
        </pc:spChg>
        <pc:picChg chg="add mod modCrop">
          <ac:chgData name="Kelli Diemer" userId="bf888204-7fab-414c-91dd-b608f53e41be" providerId="ADAL" clId="{D851A9E1-302C-47C6-B5F5-20404FE5BB95}" dt="2025-03-14T18:01:14.597" v="1722" actId="34135"/>
          <ac:picMkLst>
            <pc:docMk/>
            <pc:sldMk cId="1333152864" sldId="298"/>
            <ac:picMk id="4" creationId="{74224C76-20F5-F9CE-23D5-B07D0E2AE49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E0ED3-31CB-42E7-8095-86672441FC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1B99AD2-35E5-464A-88F4-877F917F82A7}">
      <dgm:prSet/>
      <dgm:spPr/>
      <dgm:t>
        <a:bodyPr/>
        <a:lstStyle/>
        <a:p>
          <a:r>
            <a:rPr lang="en-US"/>
            <a:t>Introductions – </a:t>
          </a:r>
        </a:p>
      </dgm:t>
    </dgm:pt>
    <dgm:pt modelId="{2610A6AE-3F39-4238-A442-674A0E1F5B93}" type="parTrans" cxnId="{83BE3A38-E49C-4E64-B456-ED48D6FE4A71}">
      <dgm:prSet/>
      <dgm:spPr/>
      <dgm:t>
        <a:bodyPr/>
        <a:lstStyle/>
        <a:p>
          <a:endParaRPr lang="en-US"/>
        </a:p>
      </dgm:t>
    </dgm:pt>
    <dgm:pt modelId="{F39F9E46-B8C4-45C7-82C6-6F1FC5CB51F5}" type="sibTrans" cxnId="{83BE3A38-E49C-4E64-B456-ED48D6FE4A71}">
      <dgm:prSet/>
      <dgm:spPr/>
      <dgm:t>
        <a:bodyPr/>
        <a:lstStyle/>
        <a:p>
          <a:endParaRPr lang="en-US"/>
        </a:p>
      </dgm:t>
    </dgm:pt>
    <dgm:pt modelId="{215393D1-0890-4981-8579-A484DA10C903}">
      <dgm:prSet custT="1"/>
      <dgm:spPr/>
      <dgm:t>
        <a:bodyPr/>
        <a:lstStyle/>
        <a:p>
          <a:r>
            <a:rPr lang="en-US" sz="4000" dirty="0"/>
            <a:t>NAME</a:t>
          </a:r>
        </a:p>
      </dgm:t>
    </dgm:pt>
    <dgm:pt modelId="{1B02448A-0E55-40CF-A147-52242B22CB4C}" type="parTrans" cxnId="{1F90BDFD-5F3E-453B-99C3-35F37EDF2E79}">
      <dgm:prSet/>
      <dgm:spPr/>
      <dgm:t>
        <a:bodyPr/>
        <a:lstStyle/>
        <a:p>
          <a:endParaRPr lang="en-US"/>
        </a:p>
      </dgm:t>
    </dgm:pt>
    <dgm:pt modelId="{6D30E7DD-0B7D-400D-A920-CF66B9E6E2B4}" type="sibTrans" cxnId="{1F90BDFD-5F3E-453B-99C3-35F37EDF2E79}">
      <dgm:prSet/>
      <dgm:spPr/>
      <dgm:t>
        <a:bodyPr/>
        <a:lstStyle/>
        <a:p>
          <a:endParaRPr lang="en-US"/>
        </a:p>
      </dgm:t>
    </dgm:pt>
    <dgm:pt modelId="{742792D9-89D2-43F4-9459-E8238C09D78B}">
      <dgm:prSet custT="1"/>
      <dgm:spPr/>
      <dgm:t>
        <a:bodyPr/>
        <a:lstStyle/>
        <a:p>
          <a:r>
            <a:rPr lang="en-US" sz="4000" dirty="0"/>
            <a:t>STATE ASSOCIATION</a:t>
          </a:r>
        </a:p>
      </dgm:t>
    </dgm:pt>
    <dgm:pt modelId="{EF06C4DC-AF73-4A41-8046-66CF5F904EE5}" type="parTrans" cxnId="{64A3B455-C66A-4AF4-ADDC-36E64993EFFC}">
      <dgm:prSet/>
      <dgm:spPr/>
      <dgm:t>
        <a:bodyPr/>
        <a:lstStyle/>
        <a:p>
          <a:endParaRPr lang="en-US"/>
        </a:p>
      </dgm:t>
    </dgm:pt>
    <dgm:pt modelId="{43815B98-E2AC-4EE7-83D1-3967816168AD}" type="sibTrans" cxnId="{64A3B455-C66A-4AF4-ADDC-36E64993EFFC}">
      <dgm:prSet/>
      <dgm:spPr/>
      <dgm:t>
        <a:bodyPr/>
        <a:lstStyle/>
        <a:p>
          <a:endParaRPr lang="en-US"/>
        </a:p>
      </dgm:t>
    </dgm:pt>
    <dgm:pt modelId="{A863BFB4-302D-4D37-B5A5-FD129FE5B58D}">
      <dgm:prSet custT="1"/>
      <dgm:spPr/>
      <dgm:t>
        <a:bodyPr/>
        <a:lstStyle/>
        <a:p>
          <a:r>
            <a:rPr lang="en-US" sz="4000" dirty="0"/>
            <a:t>LEADERSHIP POSITION</a:t>
          </a:r>
        </a:p>
      </dgm:t>
    </dgm:pt>
    <dgm:pt modelId="{299E827D-812F-46AB-A623-FB369AA6DCD0}" type="parTrans" cxnId="{EDE37A98-9717-432A-A011-131F477E124A}">
      <dgm:prSet/>
      <dgm:spPr/>
      <dgm:t>
        <a:bodyPr/>
        <a:lstStyle/>
        <a:p>
          <a:endParaRPr lang="en-US"/>
        </a:p>
      </dgm:t>
    </dgm:pt>
    <dgm:pt modelId="{5DA23B50-4033-4DE2-B604-7046A8A002E7}" type="sibTrans" cxnId="{EDE37A98-9717-432A-A011-131F477E124A}">
      <dgm:prSet/>
      <dgm:spPr/>
      <dgm:t>
        <a:bodyPr/>
        <a:lstStyle/>
        <a:p>
          <a:endParaRPr lang="en-US"/>
        </a:p>
      </dgm:t>
    </dgm:pt>
    <dgm:pt modelId="{38C12700-4219-4A91-BAC9-35CDCC968A15}" type="pres">
      <dgm:prSet presAssocID="{9EDE0ED3-31CB-42E7-8095-86672441FCDE}" presName="linear" presStyleCnt="0">
        <dgm:presLayoutVars>
          <dgm:animLvl val="lvl"/>
          <dgm:resizeHandles val="exact"/>
        </dgm:presLayoutVars>
      </dgm:prSet>
      <dgm:spPr/>
    </dgm:pt>
    <dgm:pt modelId="{1EA33A54-AA6E-4AE9-91B7-403BC0E62EB3}" type="pres">
      <dgm:prSet presAssocID="{91B99AD2-35E5-464A-88F4-877F917F82A7}" presName="parentText" presStyleLbl="node1" presStyleIdx="0" presStyleCnt="1">
        <dgm:presLayoutVars>
          <dgm:chMax val="0"/>
          <dgm:bulletEnabled val="1"/>
        </dgm:presLayoutVars>
      </dgm:prSet>
      <dgm:spPr/>
    </dgm:pt>
    <dgm:pt modelId="{8C915B20-0865-48D3-8E42-CE0CFB03ADFA}" type="pres">
      <dgm:prSet presAssocID="{91B99AD2-35E5-464A-88F4-877F917F82A7}" presName="childText" presStyleLbl="revTx" presStyleIdx="0" presStyleCnt="1" custScaleY="150840">
        <dgm:presLayoutVars>
          <dgm:bulletEnabled val="1"/>
        </dgm:presLayoutVars>
      </dgm:prSet>
      <dgm:spPr/>
    </dgm:pt>
  </dgm:ptLst>
  <dgm:cxnLst>
    <dgm:cxn modelId="{83BE3A38-E49C-4E64-B456-ED48D6FE4A71}" srcId="{9EDE0ED3-31CB-42E7-8095-86672441FCDE}" destId="{91B99AD2-35E5-464A-88F4-877F917F82A7}" srcOrd="0" destOrd="0" parTransId="{2610A6AE-3F39-4238-A442-674A0E1F5B93}" sibTransId="{F39F9E46-B8C4-45C7-82C6-6F1FC5CB51F5}"/>
    <dgm:cxn modelId="{0906C23A-5C9B-4FA9-A310-209439812DEA}" type="presOf" srcId="{9EDE0ED3-31CB-42E7-8095-86672441FCDE}" destId="{38C12700-4219-4A91-BAC9-35CDCC968A15}" srcOrd="0" destOrd="0" presId="urn:microsoft.com/office/officeart/2005/8/layout/vList2"/>
    <dgm:cxn modelId="{3AA9885F-4664-4C31-8944-E1C75FCD156B}" type="presOf" srcId="{A863BFB4-302D-4D37-B5A5-FD129FE5B58D}" destId="{8C915B20-0865-48D3-8E42-CE0CFB03ADFA}" srcOrd="0" destOrd="2" presId="urn:microsoft.com/office/officeart/2005/8/layout/vList2"/>
    <dgm:cxn modelId="{D4E2C065-C385-4D65-AE4A-06FD4B5C70E6}" type="presOf" srcId="{742792D9-89D2-43F4-9459-E8238C09D78B}" destId="{8C915B20-0865-48D3-8E42-CE0CFB03ADFA}" srcOrd="0" destOrd="1" presId="urn:microsoft.com/office/officeart/2005/8/layout/vList2"/>
    <dgm:cxn modelId="{64A3B455-C66A-4AF4-ADDC-36E64993EFFC}" srcId="{91B99AD2-35E5-464A-88F4-877F917F82A7}" destId="{742792D9-89D2-43F4-9459-E8238C09D78B}" srcOrd="1" destOrd="0" parTransId="{EF06C4DC-AF73-4A41-8046-66CF5F904EE5}" sibTransId="{43815B98-E2AC-4EE7-83D1-3967816168AD}"/>
    <dgm:cxn modelId="{7E92A984-D215-4CC1-8D8C-4D229F093290}" type="presOf" srcId="{215393D1-0890-4981-8579-A484DA10C903}" destId="{8C915B20-0865-48D3-8E42-CE0CFB03ADFA}" srcOrd="0" destOrd="0" presId="urn:microsoft.com/office/officeart/2005/8/layout/vList2"/>
    <dgm:cxn modelId="{EDE37A98-9717-432A-A011-131F477E124A}" srcId="{91B99AD2-35E5-464A-88F4-877F917F82A7}" destId="{A863BFB4-302D-4D37-B5A5-FD129FE5B58D}" srcOrd="2" destOrd="0" parTransId="{299E827D-812F-46AB-A623-FB369AA6DCD0}" sibTransId="{5DA23B50-4033-4DE2-B604-7046A8A002E7}"/>
    <dgm:cxn modelId="{F15C61C2-C287-4E29-AC55-C471070FE512}" type="presOf" srcId="{91B99AD2-35E5-464A-88F4-877F917F82A7}" destId="{1EA33A54-AA6E-4AE9-91B7-403BC0E62EB3}" srcOrd="0" destOrd="0" presId="urn:microsoft.com/office/officeart/2005/8/layout/vList2"/>
    <dgm:cxn modelId="{1F90BDFD-5F3E-453B-99C3-35F37EDF2E79}" srcId="{91B99AD2-35E5-464A-88F4-877F917F82A7}" destId="{215393D1-0890-4981-8579-A484DA10C903}" srcOrd="0" destOrd="0" parTransId="{1B02448A-0E55-40CF-A147-52242B22CB4C}" sibTransId="{6D30E7DD-0B7D-400D-A920-CF66B9E6E2B4}"/>
    <dgm:cxn modelId="{6EF4A79F-5723-45FD-88A7-B6D420960199}" type="presParOf" srcId="{38C12700-4219-4A91-BAC9-35CDCC968A15}" destId="{1EA33A54-AA6E-4AE9-91B7-403BC0E62EB3}" srcOrd="0" destOrd="0" presId="urn:microsoft.com/office/officeart/2005/8/layout/vList2"/>
    <dgm:cxn modelId="{F735509E-ADF0-467E-BEFB-2FA53999F3F1}" type="presParOf" srcId="{38C12700-4219-4A91-BAC9-35CDCC968A15}" destId="{8C915B20-0865-48D3-8E42-CE0CFB03ADFA}"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3DA3EF-1D98-4CCC-90CA-E7019B7CDD6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95F3CAF-529D-482C-845B-60BC9BDEE2CE}">
      <dgm:prSet/>
      <dgm:spPr/>
      <dgm:t>
        <a:bodyPr/>
        <a:lstStyle/>
        <a:p>
          <a:r>
            <a:rPr lang="en-US" b="1"/>
            <a:t>Process:</a:t>
          </a:r>
          <a:br>
            <a:rPr lang="en-US"/>
          </a:br>
          <a:r>
            <a:rPr lang="en-US"/>
            <a:t>1️⃣ ACTE </a:t>
          </a:r>
          <a:r>
            <a:rPr lang="en-US" b="1"/>
            <a:t>reviews</a:t>
          </a:r>
          <a:r>
            <a:rPr lang="en-US"/>
            <a:t> completed applications</a:t>
          </a:r>
          <a:br>
            <a:rPr lang="en-US"/>
          </a:br>
          <a:r>
            <a:rPr lang="en-US"/>
            <a:t>2️⃣ Applications are </a:t>
          </a:r>
          <a:r>
            <a:rPr lang="en-US" b="1"/>
            <a:t>forwarded to Region Vice Presidents</a:t>
          </a:r>
          <a:r>
            <a:rPr lang="en-US"/>
            <a:t> for final approval</a:t>
          </a:r>
          <a:br>
            <a:rPr lang="en-US"/>
          </a:br>
          <a:r>
            <a:rPr lang="en-US"/>
            <a:t>3️⃣ Approved states receive </a:t>
          </a:r>
          <a:r>
            <a:rPr lang="en-US" b="1"/>
            <a:t>Quality Association Recognition</a:t>
          </a:r>
          <a:endParaRPr lang="en-US"/>
        </a:p>
      </dgm:t>
    </dgm:pt>
    <dgm:pt modelId="{C05A9486-FFFB-424A-86FA-059CC9112357}" type="parTrans" cxnId="{DCA017EE-DB76-4A4D-8B1C-C06AA733E734}">
      <dgm:prSet/>
      <dgm:spPr/>
      <dgm:t>
        <a:bodyPr/>
        <a:lstStyle/>
        <a:p>
          <a:endParaRPr lang="en-US"/>
        </a:p>
      </dgm:t>
    </dgm:pt>
    <dgm:pt modelId="{8F98C7B2-F1FD-4F4B-81A2-D66360D5C559}" type="sibTrans" cxnId="{DCA017EE-DB76-4A4D-8B1C-C06AA733E734}">
      <dgm:prSet/>
      <dgm:spPr/>
      <dgm:t>
        <a:bodyPr/>
        <a:lstStyle/>
        <a:p>
          <a:endParaRPr lang="en-US"/>
        </a:p>
      </dgm:t>
    </dgm:pt>
    <dgm:pt modelId="{07C451A4-9F63-4C60-99C2-14B2F4440AFE}">
      <dgm:prSet/>
      <dgm:spPr/>
      <dgm:t>
        <a:bodyPr/>
        <a:lstStyle/>
        <a:p>
          <a:r>
            <a:rPr lang="en-US" b="1" dirty="0"/>
            <a:t>Recognition:</a:t>
          </a:r>
          <a:br>
            <a:rPr lang="en-US" dirty="0"/>
          </a:br>
          <a:r>
            <a:rPr lang="en-US" dirty="0"/>
            <a:t>🎉 States earning this recognition will be </a:t>
          </a:r>
          <a:r>
            <a:rPr lang="en-US" b="0" dirty="0"/>
            <a:t>honored at the ACTE </a:t>
          </a:r>
          <a:r>
            <a:rPr lang="en-US" b="0" dirty="0" err="1"/>
            <a:t>CareerTech</a:t>
          </a:r>
          <a:r>
            <a:rPr lang="en-US" b="0" dirty="0"/>
            <a:t> VISION State Leader Breakfast</a:t>
          </a:r>
        </a:p>
      </dgm:t>
    </dgm:pt>
    <dgm:pt modelId="{3101AE6A-7019-4B48-B09D-99F058E4377B}" type="parTrans" cxnId="{D418FD7F-D63C-4337-8A34-98E6BF751FC3}">
      <dgm:prSet/>
      <dgm:spPr/>
      <dgm:t>
        <a:bodyPr/>
        <a:lstStyle/>
        <a:p>
          <a:endParaRPr lang="en-US"/>
        </a:p>
      </dgm:t>
    </dgm:pt>
    <dgm:pt modelId="{3756DE34-3E67-42AD-8703-932AA5A31CC6}" type="sibTrans" cxnId="{D418FD7F-D63C-4337-8A34-98E6BF751FC3}">
      <dgm:prSet/>
      <dgm:spPr/>
      <dgm:t>
        <a:bodyPr/>
        <a:lstStyle/>
        <a:p>
          <a:endParaRPr lang="en-US"/>
        </a:p>
      </dgm:t>
    </dgm:pt>
    <dgm:pt modelId="{D2807B7D-7306-4FA9-B26C-D36A920BDE0C}" type="pres">
      <dgm:prSet presAssocID="{7D3DA3EF-1D98-4CCC-90CA-E7019B7CDD62}" presName="linear" presStyleCnt="0">
        <dgm:presLayoutVars>
          <dgm:animLvl val="lvl"/>
          <dgm:resizeHandles val="exact"/>
        </dgm:presLayoutVars>
      </dgm:prSet>
      <dgm:spPr/>
    </dgm:pt>
    <dgm:pt modelId="{6E454CE7-1D24-46BD-A80E-272F239C54AE}" type="pres">
      <dgm:prSet presAssocID="{D95F3CAF-529D-482C-845B-60BC9BDEE2CE}" presName="parentText" presStyleLbl="node1" presStyleIdx="0" presStyleCnt="2">
        <dgm:presLayoutVars>
          <dgm:chMax val="0"/>
          <dgm:bulletEnabled val="1"/>
        </dgm:presLayoutVars>
      </dgm:prSet>
      <dgm:spPr/>
    </dgm:pt>
    <dgm:pt modelId="{D6EE98DE-48A4-43DE-A5A9-92171212609F}" type="pres">
      <dgm:prSet presAssocID="{8F98C7B2-F1FD-4F4B-81A2-D66360D5C559}" presName="spacer" presStyleCnt="0"/>
      <dgm:spPr/>
    </dgm:pt>
    <dgm:pt modelId="{6A6B56F3-B2A3-4806-80B5-5EF4629FFDC9}" type="pres">
      <dgm:prSet presAssocID="{07C451A4-9F63-4C60-99C2-14B2F4440AFE}" presName="parentText" presStyleLbl="node1" presStyleIdx="1" presStyleCnt="2">
        <dgm:presLayoutVars>
          <dgm:chMax val="0"/>
          <dgm:bulletEnabled val="1"/>
        </dgm:presLayoutVars>
      </dgm:prSet>
      <dgm:spPr/>
    </dgm:pt>
  </dgm:ptLst>
  <dgm:cxnLst>
    <dgm:cxn modelId="{80448266-5EC5-4648-B87D-6517264999C4}" type="presOf" srcId="{07C451A4-9F63-4C60-99C2-14B2F4440AFE}" destId="{6A6B56F3-B2A3-4806-80B5-5EF4629FFDC9}" srcOrd="0" destOrd="0" presId="urn:microsoft.com/office/officeart/2005/8/layout/vList2"/>
    <dgm:cxn modelId="{D6A5BB6C-B6CB-4B44-A38F-293EDEFB7406}" type="presOf" srcId="{D95F3CAF-529D-482C-845B-60BC9BDEE2CE}" destId="{6E454CE7-1D24-46BD-A80E-272F239C54AE}" srcOrd="0" destOrd="0" presId="urn:microsoft.com/office/officeart/2005/8/layout/vList2"/>
    <dgm:cxn modelId="{D418FD7F-D63C-4337-8A34-98E6BF751FC3}" srcId="{7D3DA3EF-1D98-4CCC-90CA-E7019B7CDD62}" destId="{07C451A4-9F63-4C60-99C2-14B2F4440AFE}" srcOrd="1" destOrd="0" parTransId="{3101AE6A-7019-4B48-B09D-99F058E4377B}" sibTransId="{3756DE34-3E67-42AD-8703-932AA5A31CC6}"/>
    <dgm:cxn modelId="{0063CFDC-B236-4360-AA43-7ABA8563D2C5}" type="presOf" srcId="{7D3DA3EF-1D98-4CCC-90CA-E7019B7CDD62}" destId="{D2807B7D-7306-4FA9-B26C-D36A920BDE0C}" srcOrd="0" destOrd="0" presId="urn:microsoft.com/office/officeart/2005/8/layout/vList2"/>
    <dgm:cxn modelId="{DCA017EE-DB76-4A4D-8B1C-C06AA733E734}" srcId="{7D3DA3EF-1D98-4CCC-90CA-E7019B7CDD62}" destId="{D95F3CAF-529D-482C-845B-60BC9BDEE2CE}" srcOrd="0" destOrd="0" parTransId="{C05A9486-FFFB-424A-86FA-059CC9112357}" sibTransId="{8F98C7B2-F1FD-4F4B-81A2-D66360D5C559}"/>
    <dgm:cxn modelId="{C6BF0A28-D351-486D-9654-8142D2CD572E}" type="presParOf" srcId="{D2807B7D-7306-4FA9-B26C-D36A920BDE0C}" destId="{6E454CE7-1D24-46BD-A80E-272F239C54AE}" srcOrd="0" destOrd="0" presId="urn:microsoft.com/office/officeart/2005/8/layout/vList2"/>
    <dgm:cxn modelId="{D559629B-D855-414A-B9C6-11463E59A7AB}" type="presParOf" srcId="{D2807B7D-7306-4FA9-B26C-D36A920BDE0C}" destId="{D6EE98DE-48A4-43DE-A5A9-92171212609F}" srcOrd="1" destOrd="0" presId="urn:microsoft.com/office/officeart/2005/8/layout/vList2"/>
    <dgm:cxn modelId="{00C66D82-2E4A-4267-8AEF-54ED2C490951}" type="presParOf" srcId="{D2807B7D-7306-4FA9-B26C-D36A920BDE0C}" destId="{6A6B56F3-B2A3-4806-80B5-5EF4629FFDC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33A54-AA6E-4AE9-91B7-403BC0E62EB3}">
      <dsp:nvSpPr>
        <dsp:cNvPr id="0" name=""/>
        <dsp:cNvSpPr/>
      </dsp:nvSpPr>
      <dsp:spPr>
        <a:xfrm>
          <a:off x="0" y="2094"/>
          <a:ext cx="10241280" cy="11661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r>
            <a:rPr lang="en-US" sz="500" kern="1200"/>
            <a:t>Introductions – </a:t>
          </a:r>
        </a:p>
      </dsp:txBody>
      <dsp:txXfrm>
        <a:off x="5693" y="7787"/>
        <a:ext cx="10229894" cy="105231"/>
      </dsp:txXfrm>
    </dsp:sp>
    <dsp:sp modelId="{8C915B20-0865-48D3-8E42-CE0CFB03ADFA}">
      <dsp:nvSpPr>
        <dsp:cNvPr id="0" name=""/>
        <dsp:cNvSpPr/>
      </dsp:nvSpPr>
      <dsp:spPr>
        <a:xfrm>
          <a:off x="0" y="118712"/>
          <a:ext cx="10241280" cy="2260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161"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en-US" sz="4000" kern="1200" dirty="0"/>
            <a:t>NAME</a:t>
          </a:r>
        </a:p>
        <a:p>
          <a:pPr marL="285750" lvl="1" indent="-285750" algn="l" defTabSz="1778000">
            <a:lnSpc>
              <a:spcPct val="90000"/>
            </a:lnSpc>
            <a:spcBef>
              <a:spcPct val="0"/>
            </a:spcBef>
            <a:spcAft>
              <a:spcPct val="20000"/>
            </a:spcAft>
            <a:buChar char="•"/>
          </a:pPr>
          <a:r>
            <a:rPr lang="en-US" sz="4000" kern="1200" dirty="0"/>
            <a:t>STATE ASSOCIATION</a:t>
          </a:r>
        </a:p>
        <a:p>
          <a:pPr marL="285750" lvl="1" indent="-285750" algn="l" defTabSz="1778000">
            <a:lnSpc>
              <a:spcPct val="90000"/>
            </a:lnSpc>
            <a:spcBef>
              <a:spcPct val="0"/>
            </a:spcBef>
            <a:spcAft>
              <a:spcPct val="20000"/>
            </a:spcAft>
            <a:buChar char="•"/>
          </a:pPr>
          <a:r>
            <a:rPr lang="en-US" sz="4000" kern="1200" dirty="0"/>
            <a:t>LEADERSHIP POSITION</a:t>
          </a:r>
        </a:p>
      </dsp:txBody>
      <dsp:txXfrm>
        <a:off x="0" y="118712"/>
        <a:ext cx="10241280" cy="2260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54CE7-1D24-46BD-A80E-272F239C54AE}">
      <dsp:nvSpPr>
        <dsp:cNvPr id="0" name=""/>
        <dsp:cNvSpPr/>
      </dsp:nvSpPr>
      <dsp:spPr>
        <a:xfrm>
          <a:off x="0" y="109039"/>
          <a:ext cx="6666833" cy="258335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Process:</a:t>
          </a:r>
          <a:br>
            <a:rPr lang="en-US" sz="2400" kern="1200"/>
          </a:br>
          <a:r>
            <a:rPr lang="en-US" sz="2400" kern="1200"/>
            <a:t>1️⃣ ACTE </a:t>
          </a:r>
          <a:r>
            <a:rPr lang="en-US" sz="2400" b="1" kern="1200"/>
            <a:t>reviews</a:t>
          </a:r>
          <a:r>
            <a:rPr lang="en-US" sz="2400" kern="1200"/>
            <a:t> completed applications</a:t>
          </a:r>
          <a:br>
            <a:rPr lang="en-US" sz="2400" kern="1200"/>
          </a:br>
          <a:r>
            <a:rPr lang="en-US" sz="2400" kern="1200"/>
            <a:t>2️⃣ Applications are </a:t>
          </a:r>
          <a:r>
            <a:rPr lang="en-US" sz="2400" b="1" kern="1200"/>
            <a:t>forwarded to Region Vice Presidents</a:t>
          </a:r>
          <a:r>
            <a:rPr lang="en-US" sz="2400" kern="1200"/>
            <a:t> for final approval</a:t>
          </a:r>
          <a:br>
            <a:rPr lang="en-US" sz="2400" kern="1200"/>
          </a:br>
          <a:r>
            <a:rPr lang="en-US" sz="2400" kern="1200"/>
            <a:t>3️⃣ Approved states receive </a:t>
          </a:r>
          <a:r>
            <a:rPr lang="en-US" sz="2400" b="1" kern="1200"/>
            <a:t>Quality Association Recognition</a:t>
          </a:r>
          <a:endParaRPr lang="en-US" sz="2400" kern="1200"/>
        </a:p>
      </dsp:txBody>
      <dsp:txXfrm>
        <a:off x="126109" y="235148"/>
        <a:ext cx="6414615" cy="2331141"/>
      </dsp:txXfrm>
    </dsp:sp>
    <dsp:sp modelId="{6A6B56F3-B2A3-4806-80B5-5EF4629FFDC9}">
      <dsp:nvSpPr>
        <dsp:cNvPr id="0" name=""/>
        <dsp:cNvSpPr/>
      </dsp:nvSpPr>
      <dsp:spPr>
        <a:xfrm>
          <a:off x="0" y="2761519"/>
          <a:ext cx="6666833" cy="2583359"/>
        </a:xfrm>
        <a:prstGeom prst="roundRect">
          <a:avLst/>
        </a:prstGeom>
        <a:gradFill rotWithShape="0">
          <a:gsLst>
            <a:gs pos="0">
              <a:schemeClr val="accent2">
                <a:hueOff val="-1446200"/>
                <a:satOff val="-9924"/>
                <a:lumOff val="5098"/>
                <a:alphaOff val="0"/>
                <a:satMod val="103000"/>
                <a:lumMod val="102000"/>
                <a:tint val="94000"/>
              </a:schemeClr>
            </a:gs>
            <a:gs pos="50000">
              <a:schemeClr val="accent2">
                <a:hueOff val="-1446200"/>
                <a:satOff val="-9924"/>
                <a:lumOff val="5098"/>
                <a:alphaOff val="0"/>
                <a:satMod val="110000"/>
                <a:lumMod val="100000"/>
                <a:shade val="100000"/>
              </a:schemeClr>
            </a:gs>
            <a:gs pos="100000">
              <a:schemeClr val="accent2">
                <a:hueOff val="-1446200"/>
                <a:satOff val="-9924"/>
                <a:lumOff val="50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Recognition:</a:t>
          </a:r>
          <a:br>
            <a:rPr lang="en-US" sz="2400" kern="1200" dirty="0"/>
          </a:br>
          <a:r>
            <a:rPr lang="en-US" sz="2400" kern="1200" dirty="0"/>
            <a:t>🎉 States earning this recognition will be </a:t>
          </a:r>
          <a:r>
            <a:rPr lang="en-US" sz="2400" b="0" kern="1200" dirty="0"/>
            <a:t>honored at the ACTE </a:t>
          </a:r>
          <a:r>
            <a:rPr lang="en-US" sz="2400" b="0" kern="1200" dirty="0" err="1"/>
            <a:t>CareerTech</a:t>
          </a:r>
          <a:r>
            <a:rPr lang="en-US" sz="2400" b="0" kern="1200" dirty="0"/>
            <a:t> VISION State Leader Breakfast</a:t>
          </a:r>
        </a:p>
      </dsp:txBody>
      <dsp:txXfrm>
        <a:off x="126109" y="2887628"/>
        <a:ext cx="6414615" cy="23311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087B1-8AB7-46F6-9932-392FD511F422}" type="datetimeFigureOut">
              <a:rPr lang="en-US" smtClean="0"/>
              <a:t>3/15/2025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B8CB5-2078-4A79-8C35-BC9164AC64FC}" type="slidenum">
              <a:rPr lang="en-US" smtClean="0"/>
              <a:t>‹#›</a:t>
            </a:fld>
            <a:endParaRPr lang="en-US"/>
          </a:p>
        </p:txBody>
      </p:sp>
    </p:spTree>
    <p:extLst>
      <p:ext uri="{BB962C8B-B14F-4D97-AF65-F5344CB8AC3E}">
        <p14:creationId xmlns:p14="http://schemas.microsoft.com/office/powerpoint/2010/main" val="12582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cteonline.org/history-of-ct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acteonline.org/publications/techniqu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advice would you give to new state leaders just stepping into their roles?</a:t>
            </a:r>
          </a:p>
        </p:txBody>
      </p:sp>
      <p:sp>
        <p:nvSpPr>
          <p:cNvPr id="4" name="Slide Number Placeholder 3"/>
          <p:cNvSpPr>
            <a:spLocks noGrp="1"/>
          </p:cNvSpPr>
          <p:nvPr>
            <p:ph type="sldNum" sz="quarter" idx="5"/>
          </p:nvPr>
        </p:nvSpPr>
        <p:spPr/>
        <p:txBody>
          <a:bodyPr/>
          <a:lstStyle/>
          <a:p>
            <a:fld id="{F2FB8CB5-2078-4A79-8C35-BC9164AC64FC}" type="slidenum">
              <a:rPr lang="en-US" smtClean="0"/>
              <a:t>2</a:t>
            </a:fld>
            <a:endParaRPr lang="en-US"/>
          </a:p>
        </p:txBody>
      </p:sp>
    </p:spTree>
    <p:extLst>
      <p:ext uri="{BB962C8B-B14F-4D97-AF65-F5344CB8AC3E}">
        <p14:creationId xmlns:p14="http://schemas.microsoft.com/office/powerpoint/2010/main" val="1539752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726EB-8A76-DCA5-B67B-8E9257840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1BDD5E-A461-7058-3197-F2C731B1CD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B4B44C-0FBD-B5DE-D2E6-25BC77F52DF8}"/>
              </a:ext>
            </a:extLst>
          </p:cNvPr>
          <p:cNvSpPr>
            <a:spLocks noGrp="1"/>
          </p:cNvSpPr>
          <p:nvPr>
            <p:ph type="body" idx="1"/>
          </p:nvPr>
        </p:nvSpPr>
        <p:spPr/>
        <p:txBody>
          <a:bodyPr/>
          <a:lstStyle/>
          <a:p>
            <a:r>
              <a:rPr lang="en-US" b="0" i="0" dirty="0">
                <a:solidFill>
                  <a:srgbClr val="282828"/>
                </a:solidFill>
                <a:effectLst/>
                <a:latin typeface="Avenir Next"/>
              </a:rPr>
              <a:t>The purpose of the Quality Association Standards (QAS) is to provide benchmarks for state associations to determine levels of performance and satisfactory service to their members and prospective members. QAS should be useful to states in evaluating their basic organization and whether their leadership is providing minimum, average or superior programs for the membership. It’s not intended to be a competition between states and/or to establish a “class system” of state associations, nor is it a system for rating the performance of a state’s executive director or volunteer leaders.</a:t>
            </a:r>
            <a:endParaRPr lang="en-US" dirty="0"/>
          </a:p>
        </p:txBody>
      </p:sp>
      <p:sp>
        <p:nvSpPr>
          <p:cNvPr id="4" name="Slide Number Placeholder 3">
            <a:extLst>
              <a:ext uri="{FF2B5EF4-FFF2-40B4-BE49-F238E27FC236}">
                <a16:creationId xmlns:a16="http://schemas.microsoft.com/office/drawing/2014/main" id="{B9B1FE5F-3DB6-A6A5-4873-7F6332D0193A}"/>
              </a:ext>
            </a:extLst>
          </p:cNvPr>
          <p:cNvSpPr>
            <a:spLocks noGrp="1"/>
          </p:cNvSpPr>
          <p:nvPr>
            <p:ph type="sldNum" sz="quarter" idx="5"/>
          </p:nvPr>
        </p:nvSpPr>
        <p:spPr/>
        <p:txBody>
          <a:bodyPr/>
          <a:lstStyle/>
          <a:p>
            <a:fld id="{F2FB8CB5-2078-4A79-8C35-BC9164AC64FC}" type="slidenum">
              <a:rPr lang="en-US" smtClean="0"/>
              <a:t>12</a:t>
            </a:fld>
            <a:endParaRPr lang="en-US"/>
          </a:p>
        </p:txBody>
      </p:sp>
    </p:spTree>
    <p:extLst>
      <p:ext uri="{BB962C8B-B14F-4D97-AF65-F5344CB8AC3E}">
        <p14:creationId xmlns:p14="http://schemas.microsoft.com/office/powerpoint/2010/main" val="3772254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B8CB5-2078-4A79-8C35-BC9164AC64FC}" type="slidenum">
              <a:rPr lang="en-US" smtClean="0"/>
              <a:t>13</a:t>
            </a:fld>
            <a:endParaRPr lang="en-US"/>
          </a:p>
        </p:txBody>
      </p:sp>
    </p:spTree>
    <p:extLst>
      <p:ext uri="{BB962C8B-B14F-4D97-AF65-F5344CB8AC3E}">
        <p14:creationId xmlns:p14="http://schemas.microsoft.com/office/powerpoint/2010/main" val="424404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B8CB5-2078-4A79-8C35-BC9164AC64FC}" type="slidenum">
              <a:rPr lang="en-US" smtClean="0"/>
              <a:t>14</a:t>
            </a:fld>
            <a:endParaRPr lang="en-US"/>
          </a:p>
        </p:txBody>
      </p:sp>
    </p:spTree>
    <p:extLst>
      <p:ext uri="{BB962C8B-B14F-4D97-AF65-F5344CB8AC3E}">
        <p14:creationId xmlns:p14="http://schemas.microsoft.com/office/powerpoint/2010/main" val="2863993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2:15 – 3:00 p.m. Table sharing </a:t>
            </a:r>
          </a:p>
          <a:p>
            <a:r>
              <a:rPr lang="en-US" dirty="0"/>
              <a:t>3:00 – 4:00 p.m. State Chapter Module (SCM) and Chapter Payment Portal (CPP</a:t>
            </a:r>
          </a:p>
          <a:p>
            <a:endParaRPr lang="en-US" dirty="0"/>
          </a:p>
        </p:txBody>
      </p:sp>
      <p:sp>
        <p:nvSpPr>
          <p:cNvPr id="4" name="Slide Number Placeholder 3"/>
          <p:cNvSpPr>
            <a:spLocks noGrp="1"/>
          </p:cNvSpPr>
          <p:nvPr>
            <p:ph type="sldNum" sz="quarter" idx="5"/>
          </p:nvPr>
        </p:nvSpPr>
        <p:spPr/>
        <p:txBody>
          <a:bodyPr/>
          <a:lstStyle/>
          <a:p>
            <a:fld id="{F2FB8CB5-2078-4A79-8C35-BC9164AC64FC}" type="slidenum">
              <a:rPr lang="en-US" smtClean="0"/>
              <a:t>15</a:t>
            </a:fld>
            <a:endParaRPr lang="en-US"/>
          </a:p>
        </p:txBody>
      </p:sp>
    </p:spTree>
    <p:extLst>
      <p:ext uri="{BB962C8B-B14F-4D97-AF65-F5344CB8AC3E}">
        <p14:creationId xmlns:p14="http://schemas.microsoft.com/office/powerpoint/2010/main" val="978055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B8CB5-2078-4A79-8C35-BC9164AC64FC}" type="slidenum">
              <a:rPr lang="en-US" smtClean="0"/>
              <a:t>16</a:t>
            </a:fld>
            <a:endParaRPr lang="en-US"/>
          </a:p>
        </p:txBody>
      </p:sp>
    </p:spTree>
    <p:extLst>
      <p:ext uri="{BB962C8B-B14F-4D97-AF65-F5344CB8AC3E}">
        <p14:creationId xmlns:p14="http://schemas.microsoft.com/office/powerpoint/2010/main" val="3468545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B8CB5-2078-4A79-8C35-BC9164AC64FC}" type="slidenum">
              <a:rPr lang="en-US" smtClean="0"/>
              <a:t>17</a:t>
            </a:fld>
            <a:endParaRPr lang="en-US"/>
          </a:p>
        </p:txBody>
      </p:sp>
    </p:spTree>
    <p:extLst>
      <p:ext uri="{BB962C8B-B14F-4D97-AF65-F5344CB8AC3E}">
        <p14:creationId xmlns:p14="http://schemas.microsoft.com/office/powerpoint/2010/main" val="296282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Explore this resource.  What was something you didn’t know?</a:t>
            </a:r>
          </a:p>
        </p:txBody>
      </p:sp>
      <p:sp>
        <p:nvSpPr>
          <p:cNvPr id="4" name="Slide Number Placeholder 3"/>
          <p:cNvSpPr>
            <a:spLocks noGrp="1"/>
          </p:cNvSpPr>
          <p:nvPr>
            <p:ph type="sldNum" sz="quarter" idx="5"/>
          </p:nvPr>
        </p:nvSpPr>
        <p:spPr/>
        <p:txBody>
          <a:bodyPr/>
          <a:lstStyle/>
          <a:p>
            <a:fld id="{F2FB8CB5-2078-4A79-8C35-BC9164AC64FC}" type="slidenum">
              <a:rPr lang="en-US" smtClean="0"/>
              <a:t>3</a:t>
            </a:fld>
            <a:endParaRPr lang="en-US"/>
          </a:p>
        </p:txBody>
      </p:sp>
    </p:spTree>
    <p:extLst>
      <p:ext uri="{BB962C8B-B14F-4D97-AF65-F5344CB8AC3E}">
        <p14:creationId xmlns:p14="http://schemas.microsoft.com/office/powerpoint/2010/main" val="4473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B8CB5-2078-4A79-8C35-BC9164AC64FC}" type="slidenum">
              <a:rPr lang="en-US" smtClean="0"/>
              <a:t>4</a:t>
            </a:fld>
            <a:endParaRPr lang="en-US"/>
          </a:p>
        </p:txBody>
      </p:sp>
    </p:spTree>
    <p:extLst>
      <p:ext uri="{BB962C8B-B14F-4D97-AF65-F5344CB8AC3E}">
        <p14:creationId xmlns:p14="http://schemas.microsoft.com/office/powerpoint/2010/main" val="1027421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B8CB5-2078-4A79-8C35-BC9164AC64FC}" type="slidenum">
              <a:rPr lang="en-US" smtClean="0"/>
              <a:t>5</a:t>
            </a:fld>
            <a:endParaRPr lang="en-US"/>
          </a:p>
        </p:txBody>
      </p:sp>
    </p:spTree>
    <p:extLst>
      <p:ext uri="{BB962C8B-B14F-4D97-AF65-F5344CB8AC3E}">
        <p14:creationId xmlns:p14="http://schemas.microsoft.com/office/powerpoint/2010/main" val="995654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pPr>
            <a:r>
              <a:rPr lang="en-US" b="1" i="0" dirty="0">
                <a:solidFill>
                  <a:srgbClr val="282828"/>
                </a:solidFill>
                <a:effectLst/>
                <a:latin typeface="Avenir Next"/>
              </a:rPr>
              <a:t>The Association for Career and Technical Education® (ACTE)</a:t>
            </a:r>
            <a:r>
              <a:rPr lang="en-US" b="0" i="0" dirty="0">
                <a:solidFill>
                  <a:srgbClr val="282828"/>
                </a:solidFill>
                <a:effectLst/>
                <a:latin typeface="Avenir Next"/>
              </a:rPr>
              <a:t> is the largest national education association dedicated to the advancement of education that prepares youth and adults for careers. Founded in 1926 when a Coca-Cola cost a nickel and Calvin Coolidge was president, ACTE emerged 10 years after the federal government began funding “vocational education” through the </a:t>
            </a:r>
            <a:r>
              <a:rPr lang="en-US" b="0" i="0" u="sng" dirty="0">
                <a:solidFill>
                  <a:srgbClr val="0E6AB0"/>
                </a:solidFill>
                <a:effectLst/>
                <a:latin typeface="Avenir Next"/>
                <a:hlinkClick r:id="rId3"/>
              </a:rPr>
              <a:t>Smith-Hughes Act</a:t>
            </a:r>
            <a:r>
              <a:rPr lang="en-US" b="0" i="0" dirty="0">
                <a:solidFill>
                  <a:srgbClr val="282828"/>
                </a:solidFill>
                <a:effectLst/>
                <a:latin typeface="Avenir Next"/>
              </a:rPr>
              <a:t>.</a:t>
            </a:r>
          </a:p>
          <a:p>
            <a:pPr algn="l">
              <a:lnSpc>
                <a:spcPts val="1500"/>
              </a:lnSpc>
            </a:pPr>
            <a:r>
              <a:rPr lang="en-US" b="0" i="0" dirty="0">
                <a:solidFill>
                  <a:srgbClr val="282828"/>
                </a:solidFill>
                <a:effectLst/>
                <a:latin typeface="Avenir Next"/>
              </a:rPr>
              <a:t>Career and technical education (CTE) as we know it today has its roots in the founding of the United States. From the start, a strong knowledge base and skill set for citizens were considered important. ACTE is committed to:</a:t>
            </a:r>
          </a:p>
          <a:p>
            <a:pPr algn="l">
              <a:spcBef>
                <a:spcPts val="1800"/>
              </a:spcBef>
              <a:spcAft>
                <a:spcPts val="900"/>
              </a:spcAft>
              <a:buFont typeface="Arial" panose="020B0604020202020204" pitchFamily="34" charset="0"/>
              <a:buChar char="•"/>
            </a:pPr>
            <a:r>
              <a:rPr lang="en-US" b="0" i="0" dirty="0">
                <a:solidFill>
                  <a:srgbClr val="282828"/>
                </a:solidFill>
                <a:effectLst/>
                <a:latin typeface="Avenir Next"/>
              </a:rPr>
              <a:t>Enhancing the job performance and satisfaction of its members and the CTE community</a:t>
            </a:r>
          </a:p>
          <a:p>
            <a:pPr algn="l">
              <a:spcBef>
                <a:spcPts val="1800"/>
              </a:spcBef>
              <a:spcAft>
                <a:spcPts val="900"/>
              </a:spcAft>
              <a:buFont typeface="Arial" panose="020B0604020202020204" pitchFamily="34" charset="0"/>
              <a:buChar char="•"/>
            </a:pPr>
            <a:r>
              <a:rPr lang="en-US" b="0" i="0" dirty="0">
                <a:solidFill>
                  <a:srgbClr val="282828"/>
                </a:solidFill>
                <a:effectLst/>
                <a:latin typeface="Avenir Next"/>
              </a:rPr>
              <a:t>Increasing public awareness and appreciation for CTE</a:t>
            </a:r>
          </a:p>
          <a:p>
            <a:pPr algn="l">
              <a:spcBef>
                <a:spcPts val="1800"/>
              </a:spcBef>
              <a:spcAft>
                <a:spcPts val="900"/>
              </a:spcAft>
              <a:buFont typeface="Arial" panose="020B0604020202020204" pitchFamily="34" charset="0"/>
              <a:buChar char="•"/>
            </a:pPr>
            <a:r>
              <a:rPr lang="en-US" b="0" i="0" dirty="0">
                <a:solidFill>
                  <a:srgbClr val="282828"/>
                </a:solidFill>
                <a:effectLst/>
                <a:latin typeface="Avenir Next"/>
              </a:rPr>
              <a:t>Assuring growth in local, state and federal funding for these programs by communicating and working with legislators and government leaders</a:t>
            </a:r>
          </a:p>
          <a:p>
            <a:pPr algn="l">
              <a:lnSpc>
                <a:spcPts val="1500"/>
              </a:lnSpc>
            </a:pPr>
            <a:r>
              <a:rPr lang="en-US" b="0" i="0" dirty="0">
                <a:solidFill>
                  <a:srgbClr val="282828"/>
                </a:solidFill>
                <a:effectLst/>
                <a:latin typeface="Avenir Next"/>
              </a:rPr>
              <a:t>Take a look back at ACTE’s history through the years from the 75th Anniversary issue of </a:t>
            </a:r>
            <a:r>
              <a:rPr lang="en-US" b="0" i="0" u="sng" dirty="0">
                <a:solidFill>
                  <a:srgbClr val="0E6AB0"/>
                </a:solidFill>
                <a:effectLst/>
                <a:latin typeface="Avenir Next"/>
                <a:hlinkClick r:id="rId4"/>
              </a:rPr>
              <a:t>Techniques</a:t>
            </a:r>
            <a:r>
              <a:rPr lang="en-US" b="0" i="0" dirty="0">
                <a:solidFill>
                  <a:srgbClr val="282828"/>
                </a:solidFill>
                <a:effectLst/>
                <a:latin typeface="Avenir Next"/>
              </a:rPr>
              <a:t> magazine, published in February 2002, as we approach our 100-year anniversary in 2026!</a:t>
            </a:r>
          </a:p>
          <a:p>
            <a:endParaRPr lang="en-US" dirty="0"/>
          </a:p>
        </p:txBody>
      </p:sp>
      <p:sp>
        <p:nvSpPr>
          <p:cNvPr id="4" name="Slide Number Placeholder 3"/>
          <p:cNvSpPr>
            <a:spLocks noGrp="1"/>
          </p:cNvSpPr>
          <p:nvPr>
            <p:ph type="sldNum" sz="quarter" idx="5"/>
          </p:nvPr>
        </p:nvSpPr>
        <p:spPr/>
        <p:txBody>
          <a:bodyPr/>
          <a:lstStyle/>
          <a:p>
            <a:fld id="{F2FB8CB5-2078-4A79-8C35-BC9164AC64FC}" type="slidenum">
              <a:rPr lang="en-US" smtClean="0"/>
              <a:t>6</a:t>
            </a:fld>
            <a:endParaRPr lang="en-US"/>
          </a:p>
        </p:txBody>
      </p:sp>
    </p:spTree>
    <p:extLst>
      <p:ext uri="{BB962C8B-B14F-4D97-AF65-F5344CB8AC3E}">
        <p14:creationId xmlns:p14="http://schemas.microsoft.com/office/powerpoint/2010/main" val="48902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NRS Section Changes: CTE Scholars to Innovative Teaching and Learning (ITL) Tech Prep to unify with the Academic Integration Section</a:t>
            </a:r>
          </a:p>
        </p:txBody>
      </p:sp>
      <p:sp>
        <p:nvSpPr>
          <p:cNvPr id="4" name="Slide Number Placeholder 3"/>
          <p:cNvSpPr>
            <a:spLocks noGrp="1"/>
          </p:cNvSpPr>
          <p:nvPr>
            <p:ph type="sldNum" sz="quarter" idx="5"/>
          </p:nvPr>
        </p:nvSpPr>
        <p:spPr/>
        <p:txBody>
          <a:bodyPr/>
          <a:lstStyle/>
          <a:p>
            <a:fld id="{F2FB8CB5-2078-4A79-8C35-BC9164AC64FC}" type="slidenum">
              <a:rPr lang="en-US" smtClean="0"/>
              <a:t>7</a:t>
            </a:fld>
            <a:endParaRPr lang="en-US"/>
          </a:p>
        </p:txBody>
      </p:sp>
    </p:spTree>
    <p:extLst>
      <p:ext uri="{BB962C8B-B14F-4D97-AF65-F5344CB8AC3E}">
        <p14:creationId xmlns:p14="http://schemas.microsoft.com/office/powerpoint/2010/main" val="12520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B8CB5-2078-4A79-8C35-BC9164AC64FC}" type="slidenum">
              <a:rPr lang="en-US" smtClean="0"/>
              <a:t>8</a:t>
            </a:fld>
            <a:endParaRPr lang="en-US"/>
          </a:p>
        </p:txBody>
      </p:sp>
    </p:spTree>
    <p:extLst>
      <p:ext uri="{BB962C8B-B14F-4D97-AF65-F5344CB8AC3E}">
        <p14:creationId xmlns:p14="http://schemas.microsoft.com/office/powerpoint/2010/main" val="2323326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will have the opportunity to engage in three </a:t>
            </a:r>
            <a:r>
              <a:rPr lang="en-US" dirty="0" err="1"/>
              <a:t>diƯerent</a:t>
            </a:r>
            <a:r>
              <a:rPr lang="en-US" dirty="0"/>
              <a:t> roundtable discussions, each focused on a key topic relevant to state associations. Each table will have a designated topic leader who will provide prompts to guide meaningful conversation. Additionally, ACTE representatives at each table will highlight available resources and support. </a:t>
            </a:r>
          </a:p>
        </p:txBody>
      </p:sp>
      <p:sp>
        <p:nvSpPr>
          <p:cNvPr id="4" name="Slide Number Placeholder 3"/>
          <p:cNvSpPr>
            <a:spLocks noGrp="1"/>
          </p:cNvSpPr>
          <p:nvPr>
            <p:ph type="sldNum" sz="quarter" idx="5"/>
          </p:nvPr>
        </p:nvSpPr>
        <p:spPr/>
        <p:txBody>
          <a:bodyPr/>
          <a:lstStyle/>
          <a:p>
            <a:fld id="{F2FB8CB5-2078-4A79-8C35-BC9164AC64FC}" type="slidenum">
              <a:rPr lang="en-US" smtClean="0"/>
              <a:t>9</a:t>
            </a:fld>
            <a:endParaRPr lang="en-US"/>
          </a:p>
        </p:txBody>
      </p:sp>
    </p:spTree>
    <p:extLst>
      <p:ext uri="{BB962C8B-B14F-4D97-AF65-F5344CB8AC3E}">
        <p14:creationId xmlns:p14="http://schemas.microsoft.com/office/powerpoint/2010/main" val="220098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B8CB5-2078-4A79-8C35-BC9164AC64FC}" type="slidenum">
              <a:rPr lang="en-US" smtClean="0"/>
              <a:t>11</a:t>
            </a:fld>
            <a:endParaRPr lang="en-US"/>
          </a:p>
        </p:txBody>
      </p:sp>
    </p:spTree>
    <p:extLst>
      <p:ext uri="{BB962C8B-B14F-4D97-AF65-F5344CB8AC3E}">
        <p14:creationId xmlns:p14="http://schemas.microsoft.com/office/powerpoint/2010/main" val="38468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B815-9A52-00D6-FC5F-B60ED18479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2594FB-D480-F8E5-F300-D084D77D1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0DBBED-8173-2A86-7477-2BB9821CBCE9}"/>
              </a:ext>
            </a:extLst>
          </p:cNvPr>
          <p:cNvSpPr>
            <a:spLocks noGrp="1"/>
          </p:cNvSpPr>
          <p:nvPr>
            <p:ph type="dt" sz="half" idx="10"/>
          </p:nvPr>
        </p:nvSpPr>
        <p:spPr/>
        <p:txBody>
          <a:bodyPr/>
          <a:lstStyle/>
          <a:p>
            <a:fld id="{5807C942-1F67-4BCB-9F2A-B78FC6FF4F58}" type="datetimeFigureOut">
              <a:rPr lang="en-US" smtClean="0"/>
              <a:t>3/15/2025</a:t>
            </a:fld>
            <a:endParaRPr lang="en-US"/>
          </a:p>
        </p:txBody>
      </p:sp>
      <p:sp>
        <p:nvSpPr>
          <p:cNvPr id="5" name="Footer Placeholder 4">
            <a:extLst>
              <a:ext uri="{FF2B5EF4-FFF2-40B4-BE49-F238E27FC236}">
                <a16:creationId xmlns:a16="http://schemas.microsoft.com/office/drawing/2014/main" id="{C9916E49-C4B0-A759-9355-370081350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8849E-DAC3-ACCB-6A2D-004D284D6FBC}"/>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353687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D65E-38B4-9903-E183-36882F5177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BDB997-23B5-ED38-C003-E67B4A5059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2C33D-F693-7BF7-197B-D31861E265DF}"/>
              </a:ext>
            </a:extLst>
          </p:cNvPr>
          <p:cNvSpPr>
            <a:spLocks noGrp="1"/>
          </p:cNvSpPr>
          <p:nvPr>
            <p:ph type="dt" sz="half" idx="10"/>
          </p:nvPr>
        </p:nvSpPr>
        <p:spPr/>
        <p:txBody>
          <a:bodyPr/>
          <a:lstStyle/>
          <a:p>
            <a:fld id="{5807C942-1F67-4BCB-9F2A-B78FC6FF4F58}" type="datetimeFigureOut">
              <a:rPr lang="en-US" smtClean="0"/>
              <a:t>3/15/2025</a:t>
            </a:fld>
            <a:endParaRPr lang="en-US"/>
          </a:p>
        </p:txBody>
      </p:sp>
      <p:sp>
        <p:nvSpPr>
          <p:cNvPr id="5" name="Footer Placeholder 4">
            <a:extLst>
              <a:ext uri="{FF2B5EF4-FFF2-40B4-BE49-F238E27FC236}">
                <a16:creationId xmlns:a16="http://schemas.microsoft.com/office/drawing/2014/main" id="{F412E42B-3FBD-57B6-C625-C6047C933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DA6BD-4992-B2CF-300A-CD12407B6945}"/>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2770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C14BFC-E708-9BA4-522C-A9B473C26C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E496BD-ACEA-1461-2C25-C2EEBEDF2D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F4F70-D0D1-7F32-F1C4-A0A69DD2BD49}"/>
              </a:ext>
            </a:extLst>
          </p:cNvPr>
          <p:cNvSpPr>
            <a:spLocks noGrp="1"/>
          </p:cNvSpPr>
          <p:nvPr>
            <p:ph type="dt" sz="half" idx="10"/>
          </p:nvPr>
        </p:nvSpPr>
        <p:spPr/>
        <p:txBody>
          <a:bodyPr/>
          <a:lstStyle/>
          <a:p>
            <a:fld id="{5807C942-1F67-4BCB-9F2A-B78FC6FF4F58}" type="datetimeFigureOut">
              <a:rPr lang="en-US" smtClean="0"/>
              <a:t>3/15/2025</a:t>
            </a:fld>
            <a:endParaRPr lang="en-US"/>
          </a:p>
        </p:txBody>
      </p:sp>
      <p:sp>
        <p:nvSpPr>
          <p:cNvPr id="5" name="Footer Placeholder 4">
            <a:extLst>
              <a:ext uri="{FF2B5EF4-FFF2-40B4-BE49-F238E27FC236}">
                <a16:creationId xmlns:a16="http://schemas.microsoft.com/office/drawing/2014/main" id="{D48C4876-B2AF-ABE8-06E7-63A4BDF34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AD047-6AE1-C095-46B0-FE675161C72F}"/>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3407768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9236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625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711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3210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3571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318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4519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064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A8B38-8496-3D12-CBAC-D78B7473FC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8FA838-603E-6DFE-E7CE-4CD09B1AD7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2A1A1-40A4-87A4-256A-CF43AC7D2DBE}"/>
              </a:ext>
            </a:extLst>
          </p:cNvPr>
          <p:cNvSpPr>
            <a:spLocks noGrp="1"/>
          </p:cNvSpPr>
          <p:nvPr>
            <p:ph type="dt" sz="half" idx="10"/>
          </p:nvPr>
        </p:nvSpPr>
        <p:spPr/>
        <p:txBody>
          <a:bodyPr/>
          <a:lstStyle/>
          <a:p>
            <a:fld id="{5807C942-1F67-4BCB-9F2A-B78FC6FF4F58}" type="datetimeFigureOut">
              <a:rPr lang="en-US" smtClean="0"/>
              <a:t>3/15/2025</a:t>
            </a:fld>
            <a:endParaRPr lang="en-US"/>
          </a:p>
        </p:txBody>
      </p:sp>
      <p:sp>
        <p:nvSpPr>
          <p:cNvPr id="5" name="Footer Placeholder 4">
            <a:extLst>
              <a:ext uri="{FF2B5EF4-FFF2-40B4-BE49-F238E27FC236}">
                <a16:creationId xmlns:a16="http://schemas.microsoft.com/office/drawing/2014/main" id="{405414C8-DE5E-66C6-5611-5429084AB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4045B-DE33-3FCC-365C-DF836AC3C83F}"/>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1324133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783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5033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30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7593-EB41-42B4-0EBF-E55700FD8F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272DD1-8A7A-9816-F8B1-C5D88642CE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96E8CE-A6C3-6663-DF3B-0F585D7F1210}"/>
              </a:ext>
            </a:extLst>
          </p:cNvPr>
          <p:cNvSpPr>
            <a:spLocks noGrp="1"/>
          </p:cNvSpPr>
          <p:nvPr>
            <p:ph type="dt" sz="half" idx="10"/>
          </p:nvPr>
        </p:nvSpPr>
        <p:spPr/>
        <p:txBody>
          <a:bodyPr/>
          <a:lstStyle/>
          <a:p>
            <a:fld id="{5807C942-1F67-4BCB-9F2A-B78FC6FF4F58}" type="datetimeFigureOut">
              <a:rPr lang="en-US" smtClean="0"/>
              <a:t>3/15/2025</a:t>
            </a:fld>
            <a:endParaRPr lang="en-US"/>
          </a:p>
        </p:txBody>
      </p:sp>
      <p:sp>
        <p:nvSpPr>
          <p:cNvPr id="5" name="Footer Placeholder 4">
            <a:extLst>
              <a:ext uri="{FF2B5EF4-FFF2-40B4-BE49-F238E27FC236}">
                <a16:creationId xmlns:a16="http://schemas.microsoft.com/office/drawing/2014/main" id="{13A55AFF-1D2E-96B0-ABED-FAA7F39FB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DF278-A875-51AC-604F-454D9E41293C}"/>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143275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62BC-1318-C81A-4FA4-E16A3E90B9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C971DC-78EA-2479-6036-734E6A4CD1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C2A0DA-62B8-B397-9344-757060FB38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DAB8CA-12B0-AA07-CB5C-E1B26BA86CE9}"/>
              </a:ext>
            </a:extLst>
          </p:cNvPr>
          <p:cNvSpPr>
            <a:spLocks noGrp="1"/>
          </p:cNvSpPr>
          <p:nvPr>
            <p:ph type="dt" sz="half" idx="10"/>
          </p:nvPr>
        </p:nvSpPr>
        <p:spPr/>
        <p:txBody>
          <a:bodyPr/>
          <a:lstStyle/>
          <a:p>
            <a:fld id="{5807C942-1F67-4BCB-9F2A-B78FC6FF4F58}" type="datetimeFigureOut">
              <a:rPr lang="en-US" smtClean="0"/>
              <a:t>3/15/2025</a:t>
            </a:fld>
            <a:endParaRPr lang="en-US"/>
          </a:p>
        </p:txBody>
      </p:sp>
      <p:sp>
        <p:nvSpPr>
          <p:cNvPr id="6" name="Footer Placeholder 5">
            <a:extLst>
              <a:ext uri="{FF2B5EF4-FFF2-40B4-BE49-F238E27FC236}">
                <a16:creationId xmlns:a16="http://schemas.microsoft.com/office/drawing/2014/main" id="{9D6913A1-B627-CAA4-D48B-924F56DD0B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DEE63-644A-E23A-AAA5-48B187333EBE}"/>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162510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27BF-5D5E-A012-6DF7-E42105F908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F97348-44E6-1396-79F9-6513A110C8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AE7043-B119-60C2-E33B-13A0610FD2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E4567A-9852-2455-FC94-66FF4BB52A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7120F-756B-30A5-78E1-B28C9BBFF5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4E5D84-695C-8CDA-3B76-627E118618DA}"/>
              </a:ext>
            </a:extLst>
          </p:cNvPr>
          <p:cNvSpPr>
            <a:spLocks noGrp="1"/>
          </p:cNvSpPr>
          <p:nvPr>
            <p:ph type="dt" sz="half" idx="10"/>
          </p:nvPr>
        </p:nvSpPr>
        <p:spPr/>
        <p:txBody>
          <a:bodyPr/>
          <a:lstStyle/>
          <a:p>
            <a:fld id="{5807C942-1F67-4BCB-9F2A-B78FC6FF4F58}" type="datetimeFigureOut">
              <a:rPr lang="en-US" smtClean="0"/>
              <a:t>3/15/2025</a:t>
            </a:fld>
            <a:endParaRPr lang="en-US"/>
          </a:p>
        </p:txBody>
      </p:sp>
      <p:sp>
        <p:nvSpPr>
          <p:cNvPr id="8" name="Footer Placeholder 7">
            <a:extLst>
              <a:ext uri="{FF2B5EF4-FFF2-40B4-BE49-F238E27FC236}">
                <a16:creationId xmlns:a16="http://schemas.microsoft.com/office/drawing/2014/main" id="{0262DAFF-6D80-99D6-4B4F-0CD73E88C5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45E742-2E24-5E24-2233-ECB978E981D4}"/>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160559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3513-7495-F7A7-BE16-C16234D00E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F0DF0E-EAD4-6D37-1285-37231E636DB5}"/>
              </a:ext>
            </a:extLst>
          </p:cNvPr>
          <p:cNvSpPr>
            <a:spLocks noGrp="1"/>
          </p:cNvSpPr>
          <p:nvPr>
            <p:ph type="dt" sz="half" idx="10"/>
          </p:nvPr>
        </p:nvSpPr>
        <p:spPr/>
        <p:txBody>
          <a:bodyPr/>
          <a:lstStyle/>
          <a:p>
            <a:fld id="{5807C942-1F67-4BCB-9F2A-B78FC6FF4F58}" type="datetimeFigureOut">
              <a:rPr lang="en-US" smtClean="0"/>
              <a:t>3/15/2025</a:t>
            </a:fld>
            <a:endParaRPr lang="en-US"/>
          </a:p>
        </p:txBody>
      </p:sp>
      <p:sp>
        <p:nvSpPr>
          <p:cNvPr id="4" name="Footer Placeholder 3">
            <a:extLst>
              <a:ext uri="{FF2B5EF4-FFF2-40B4-BE49-F238E27FC236}">
                <a16:creationId xmlns:a16="http://schemas.microsoft.com/office/drawing/2014/main" id="{767A19C0-239A-0AD8-6C41-413CB5E630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1D9DE1-D828-0980-A73C-179220678714}"/>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379619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D35CE9-0D0B-5C1F-90DD-29E61344194B}"/>
              </a:ext>
            </a:extLst>
          </p:cNvPr>
          <p:cNvSpPr>
            <a:spLocks noGrp="1"/>
          </p:cNvSpPr>
          <p:nvPr>
            <p:ph type="dt" sz="half" idx="10"/>
          </p:nvPr>
        </p:nvSpPr>
        <p:spPr/>
        <p:txBody>
          <a:bodyPr/>
          <a:lstStyle/>
          <a:p>
            <a:fld id="{5807C942-1F67-4BCB-9F2A-B78FC6FF4F58}" type="datetimeFigureOut">
              <a:rPr lang="en-US" smtClean="0"/>
              <a:t>3/15/2025</a:t>
            </a:fld>
            <a:endParaRPr lang="en-US"/>
          </a:p>
        </p:txBody>
      </p:sp>
      <p:sp>
        <p:nvSpPr>
          <p:cNvPr id="3" name="Footer Placeholder 2">
            <a:extLst>
              <a:ext uri="{FF2B5EF4-FFF2-40B4-BE49-F238E27FC236}">
                <a16:creationId xmlns:a16="http://schemas.microsoft.com/office/drawing/2014/main" id="{6A397C5F-493E-EDD9-B90F-4AA47350B5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1953E2-1B2F-CEDF-A50A-7E39D5E1BAB9}"/>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180596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3CAAA-9257-632B-963E-4DB886E2E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FC4FD4-FD71-416E-C104-473BD1CA8E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5DCCE8-8D5B-741A-4274-CA7280D359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68CA56-E6C1-66C9-15C4-FE6107FA5F8A}"/>
              </a:ext>
            </a:extLst>
          </p:cNvPr>
          <p:cNvSpPr>
            <a:spLocks noGrp="1"/>
          </p:cNvSpPr>
          <p:nvPr>
            <p:ph type="dt" sz="half" idx="10"/>
          </p:nvPr>
        </p:nvSpPr>
        <p:spPr/>
        <p:txBody>
          <a:bodyPr/>
          <a:lstStyle/>
          <a:p>
            <a:fld id="{5807C942-1F67-4BCB-9F2A-B78FC6FF4F58}" type="datetimeFigureOut">
              <a:rPr lang="en-US" smtClean="0"/>
              <a:t>3/15/2025</a:t>
            </a:fld>
            <a:endParaRPr lang="en-US"/>
          </a:p>
        </p:txBody>
      </p:sp>
      <p:sp>
        <p:nvSpPr>
          <p:cNvPr id="6" name="Footer Placeholder 5">
            <a:extLst>
              <a:ext uri="{FF2B5EF4-FFF2-40B4-BE49-F238E27FC236}">
                <a16:creationId xmlns:a16="http://schemas.microsoft.com/office/drawing/2014/main" id="{37510A5A-E059-DB5B-7337-12481B0D5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0F38B-392D-5917-DD00-31A60BD5C0F0}"/>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424114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28F9-B173-4B37-F0EA-4EBF90417E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2A3852-46DA-FD39-A882-9F6B05DA45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7423CC-6EC4-DAC0-1E2F-4FC943BD3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02F78-287F-4274-8287-74244B832D28}"/>
              </a:ext>
            </a:extLst>
          </p:cNvPr>
          <p:cNvSpPr>
            <a:spLocks noGrp="1"/>
          </p:cNvSpPr>
          <p:nvPr>
            <p:ph type="dt" sz="half" idx="10"/>
          </p:nvPr>
        </p:nvSpPr>
        <p:spPr/>
        <p:txBody>
          <a:bodyPr/>
          <a:lstStyle/>
          <a:p>
            <a:fld id="{5807C942-1F67-4BCB-9F2A-B78FC6FF4F58}" type="datetimeFigureOut">
              <a:rPr lang="en-US" smtClean="0"/>
              <a:t>3/15/2025</a:t>
            </a:fld>
            <a:endParaRPr lang="en-US"/>
          </a:p>
        </p:txBody>
      </p:sp>
      <p:sp>
        <p:nvSpPr>
          <p:cNvPr id="6" name="Footer Placeholder 5">
            <a:extLst>
              <a:ext uri="{FF2B5EF4-FFF2-40B4-BE49-F238E27FC236}">
                <a16:creationId xmlns:a16="http://schemas.microsoft.com/office/drawing/2014/main" id="{C4E3E44E-D386-1F00-D339-F1165DCFF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DD6D7-A451-8994-41CD-9E2303F93EFF}"/>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293142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000"/>
            <a:lum/>
          </a:blip>
          <a:srcRect/>
          <a:stretch>
            <a:fillRect l="-119000" r="-11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BE8A4-F1B6-CA30-852B-83D34F7481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A6795F-1794-D76A-11E3-79D974099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04994-CE04-9B1C-BBAB-F0B0F5C8D4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07C942-1F67-4BCB-9F2A-B78FC6FF4F58}" type="datetimeFigureOut">
              <a:rPr lang="en-US" smtClean="0"/>
              <a:t>3/15/2025</a:t>
            </a:fld>
            <a:endParaRPr lang="en-US"/>
          </a:p>
        </p:txBody>
      </p:sp>
      <p:sp>
        <p:nvSpPr>
          <p:cNvPr id="5" name="Footer Placeholder 4">
            <a:extLst>
              <a:ext uri="{FF2B5EF4-FFF2-40B4-BE49-F238E27FC236}">
                <a16:creationId xmlns:a16="http://schemas.microsoft.com/office/drawing/2014/main" id="{BD4DC716-E027-0D5F-E159-65316FF59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4BEC443-CC2C-5E27-A8E9-446B0A160D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B61EE8-42F6-4FA3-9F8D-0EA02B64763D}" type="slidenum">
              <a:rPr lang="en-US" smtClean="0"/>
              <a:t>‹#›</a:t>
            </a:fld>
            <a:endParaRPr lang="en-US"/>
          </a:p>
        </p:txBody>
      </p:sp>
    </p:spTree>
    <p:extLst>
      <p:ext uri="{BB962C8B-B14F-4D97-AF65-F5344CB8AC3E}">
        <p14:creationId xmlns:p14="http://schemas.microsoft.com/office/powerpoint/2010/main" val="3130730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3/15/2025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22654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surveymonkey.com/r/NPS25_SALT"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acteonline.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97725C-6431-496A-B11C-691354780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2470F13-2A0D-EA3E-C981-CB19F307537F}"/>
              </a:ext>
            </a:extLst>
          </p:cNvPr>
          <p:cNvSpPr>
            <a:spLocks noGrp="1"/>
          </p:cNvSpPr>
          <p:nvPr>
            <p:ph type="ctrTitle"/>
          </p:nvPr>
        </p:nvSpPr>
        <p:spPr>
          <a:xfrm>
            <a:off x="1113810" y="3023754"/>
            <a:ext cx="4900144" cy="2736965"/>
          </a:xfrm>
        </p:spPr>
        <p:txBody>
          <a:bodyPr anchor="t">
            <a:normAutofit/>
          </a:bodyPr>
          <a:lstStyle/>
          <a:p>
            <a:pPr algn="l"/>
            <a:r>
              <a:rPr lang="en-US" sz="4600" b="1" dirty="0"/>
              <a:t>State Association Leadership Training Program</a:t>
            </a:r>
          </a:p>
        </p:txBody>
      </p:sp>
      <p:sp>
        <p:nvSpPr>
          <p:cNvPr id="7" name="Subtitle 6">
            <a:extLst>
              <a:ext uri="{FF2B5EF4-FFF2-40B4-BE49-F238E27FC236}">
                <a16:creationId xmlns:a16="http://schemas.microsoft.com/office/drawing/2014/main" id="{22169F3E-D4D5-3CD7-F94E-2F98D400276D}"/>
              </a:ext>
            </a:extLst>
          </p:cNvPr>
          <p:cNvSpPr>
            <a:spLocks noGrp="1"/>
          </p:cNvSpPr>
          <p:nvPr>
            <p:ph type="subTitle" idx="1"/>
          </p:nvPr>
        </p:nvSpPr>
        <p:spPr>
          <a:xfrm>
            <a:off x="1113809" y="1016076"/>
            <a:ext cx="4900143" cy="1709849"/>
          </a:xfrm>
        </p:spPr>
        <p:txBody>
          <a:bodyPr anchor="b">
            <a:normAutofit/>
          </a:bodyPr>
          <a:lstStyle/>
          <a:p>
            <a:pPr algn="l"/>
            <a:r>
              <a:rPr lang="en-US" sz="2000" i="1" dirty="0"/>
              <a:t>March 16, 2025</a:t>
            </a:r>
          </a:p>
        </p:txBody>
      </p:sp>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for a technical education&#10;&#10;Description automatically generated">
            <a:extLst>
              <a:ext uri="{FF2B5EF4-FFF2-40B4-BE49-F238E27FC236}">
                <a16:creationId xmlns:a16="http://schemas.microsoft.com/office/drawing/2014/main" id="{9FB4370A-EBF5-DFF7-9BA4-F1EE1B26BAC8}"/>
              </a:ext>
            </a:extLst>
          </p:cNvPr>
          <p:cNvPicPr>
            <a:picLocks noChangeAspect="1"/>
          </p:cNvPicPr>
          <p:nvPr/>
        </p:nvPicPr>
        <p:blipFill>
          <a:blip r:embed="rId2" cstate="print">
            <a:extLst>
              <a:ext uri="{28A0092B-C50C-407E-A947-70E740481C1C}">
                <a14:useLocalDpi xmlns:a14="http://schemas.microsoft.com/office/drawing/2010/main" val="0"/>
              </a:ext>
            </a:extLst>
          </a:blip>
          <a:srcRect r="999" b="4"/>
          <a:stretch/>
        </p:blipFill>
        <p:spPr bwMode="auto">
          <a:xfrm>
            <a:off x="7114162" y="471748"/>
            <a:ext cx="4324849" cy="2552007"/>
          </a:xfrm>
          <a:prstGeom prst="rect">
            <a:avLst/>
          </a:prstGeom>
          <a:noFill/>
        </p:spPr>
      </p:pic>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and white cover with white text&#10;&#10;Description automatically generated">
            <a:extLst>
              <a:ext uri="{FF2B5EF4-FFF2-40B4-BE49-F238E27FC236}">
                <a16:creationId xmlns:a16="http://schemas.microsoft.com/office/drawing/2014/main" id="{DFCC524A-84D6-F758-D684-CCEF205D6405}"/>
              </a:ext>
            </a:extLst>
          </p:cNvPr>
          <p:cNvPicPr>
            <a:picLocks noChangeAspect="1"/>
          </p:cNvPicPr>
          <p:nvPr/>
        </p:nvPicPr>
        <p:blipFill>
          <a:blip r:embed="rId3">
            <a:extLst>
              <a:ext uri="{28A0092B-C50C-407E-A947-70E740481C1C}">
                <a14:useLocalDpi xmlns:a14="http://schemas.microsoft.com/office/drawing/2010/main" val="0"/>
              </a:ext>
            </a:extLst>
          </a:blip>
          <a:srcRect t="27129" r="-1" b="13862"/>
          <a:stretch/>
        </p:blipFill>
        <p:spPr>
          <a:xfrm>
            <a:off x="7114162" y="3676230"/>
            <a:ext cx="4324849" cy="2552007"/>
          </a:xfrm>
          <a:prstGeom prst="rect">
            <a:avLst/>
          </a:prstGeom>
        </p:spPr>
      </p:pic>
      <p:sp>
        <p:nvSpPr>
          <p:cNvPr id="2" name="TextBox 1">
            <a:extLst>
              <a:ext uri="{FF2B5EF4-FFF2-40B4-BE49-F238E27FC236}">
                <a16:creationId xmlns:a16="http://schemas.microsoft.com/office/drawing/2014/main" id="{B6614453-B64E-8B9F-7362-E0A58DC03EFC}"/>
              </a:ext>
            </a:extLst>
          </p:cNvPr>
          <p:cNvSpPr txBox="1"/>
          <p:nvPr/>
        </p:nvSpPr>
        <p:spPr>
          <a:xfrm>
            <a:off x="934278" y="785191"/>
            <a:ext cx="4611757" cy="707886"/>
          </a:xfrm>
          <a:prstGeom prst="rect">
            <a:avLst/>
          </a:prstGeom>
          <a:noFill/>
        </p:spPr>
        <p:txBody>
          <a:bodyPr wrap="square" rtlCol="0">
            <a:spAutoFit/>
          </a:bodyPr>
          <a:lstStyle/>
          <a:p>
            <a:r>
              <a:rPr lang="en-US" sz="2000" b="1" dirty="0"/>
              <a:t>Internet:  </a:t>
            </a:r>
            <a:r>
              <a:rPr lang="en-US" sz="2000" b="1" dirty="0" err="1"/>
              <a:t>MarriottBonvoy_Conference</a:t>
            </a:r>
            <a:endParaRPr lang="en-US" sz="2000" b="1" dirty="0"/>
          </a:p>
          <a:p>
            <a:r>
              <a:rPr lang="en-US" sz="2000" b="1" dirty="0"/>
              <a:t>Internet password:  acteseminar25</a:t>
            </a:r>
          </a:p>
        </p:txBody>
      </p:sp>
    </p:spTree>
    <p:extLst>
      <p:ext uri="{BB962C8B-B14F-4D97-AF65-F5344CB8AC3E}">
        <p14:creationId xmlns:p14="http://schemas.microsoft.com/office/powerpoint/2010/main" val="3062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4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5698-9F83-279D-162E-4C77D26EFD5C}"/>
              </a:ext>
            </a:extLst>
          </p:cNvPr>
          <p:cNvSpPr>
            <a:spLocks noGrp="1"/>
          </p:cNvSpPr>
          <p:nvPr>
            <p:ph type="title"/>
          </p:nvPr>
        </p:nvSpPr>
        <p:spPr>
          <a:xfrm>
            <a:off x="2026920" y="2103437"/>
            <a:ext cx="9311640" cy="1325563"/>
          </a:xfrm>
        </p:spPr>
        <p:txBody>
          <a:bodyPr>
            <a:normAutofit fontScale="90000"/>
          </a:bodyPr>
          <a:lstStyle/>
          <a:p>
            <a:r>
              <a:rPr lang="en-US" sz="6600" dirty="0">
                <a:latin typeface="Arial Rounded MT Bold" panose="020F0704030504030204" pitchFamily="34" charset="0"/>
                <a:ea typeface="Tahoma" panose="020B0604030504040204" pitchFamily="34" charset="0"/>
                <a:cs typeface="Aharoni" panose="02010803020104030203" pitchFamily="2" charset="-79"/>
              </a:rPr>
              <a:t>Time for Lunch!</a:t>
            </a:r>
            <a:br>
              <a:rPr lang="en-US" sz="6600" dirty="0">
                <a:latin typeface="Arial Rounded MT Bold" panose="020F0704030504030204" pitchFamily="34" charset="0"/>
                <a:ea typeface="Tahoma" panose="020B0604030504040204" pitchFamily="34" charset="0"/>
                <a:cs typeface="Aharoni" panose="02010803020104030203" pitchFamily="2" charset="-79"/>
              </a:rPr>
            </a:br>
            <a:br>
              <a:rPr lang="en-US" sz="6600" dirty="0">
                <a:latin typeface="Arial Rounded MT Bold" panose="020F0704030504030204" pitchFamily="34" charset="0"/>
                <a:ea typeface="Tahoma" panose="020B0604030504040204" pitchFamily="34" charset="0"/>
                <a:cs typeface="Aharoni" panose="02010803020104030203" pitchFamily="2" charset="-79"/>
              </a:rPr>
            </a:br>
            <a:r>
              <a:rPr lang="en-US" sz="6600" dirty="0">
                <a:latin typeface="Arial Rounded MT Bold" panose="020F0704030504030204" pitchFamily="34" charset="0"/>
                <a:ea typeface="Tahoma" panose="020B0604030504040204" pitchFamily="34" charset="0"/>
                <a:cs typeface="Aharoni" panose="02010803020104030203" pitchFamily="2" charset="-79"/>
              </a:rPr>
              <a:t>12 pm – 1:30 pm</a:t>
            </a:r>
          </a:p>
        </p:txBody>
      </p:sp>
      <p:sp>
        <p:nvSpPr>
          <p:cNvPr id="3" name="TextBox 2">
            <a:extLst>
              <a:ext uri="{FF2B5EF4-FFF2-40B4-BE49-F238E27FC236}">
                <a16:creationId xmlns:a16="http://schemas.microsoft.com/office/drawing/2014/main" id="{5E551265-4ABC-7EDE-C0E3-7FC6C1AA87CB}"/>
              </a:ext>
            </a:extLst>
          </p:cNvPr>
          <p:cNvSpPr txBox="1"/>
          <p:nvPr/>
        </p:nvSpPr>
        <p:spPr>
          <a:xfrm>
            <a:off x="6848061" y="4860234"/>
            <a:ext cx="4611757" cy="707886"/>
          </a:xfrm>
          <a:prstGeom prst="rect">
            <a:avLst/>
          </a:prstGeom>
          <a:noFill/>
        </p:spPr>
        <p:txBody>
          <a:bodyPr wrap="square" rtlCol="0">
            <a:spAutoFit/>
          </a:bodyPr>
          <a:lstStyle/>
          <a:p>
            <a:r>
              <a:rPr lang="en-US" sz="2000" b="1" dirty="0"/>
              <a:t>Internet:  </a:t>
            </a:r>
            <a:r>
              <a:rPr lang="en-US" sz="2000" b="1" dirty="0" err="1"/>
              <a:t>MarriottBonvoy_Conference</a:t>
            </a:r>
            <a:endParaRPr lang="en-US" sz="2000" b="1" dirty="0"/>
          </a:p>
          <a:p>
            <a:r>
              <a:rPr lang="en-US" sz="2000" b="1" dirty="0"/>
              <a:t>Internet password:  acteseminar25</a:t>
            </a:r>
          </a:p>
        </p:txBody>
      </p:sp>
    </p:spTree>
    <p:extLst>
      <p:ext uri="{BB962C8B-B14F-4D97-AF65-F5344CB8AC3E}">
        <p14:creationId xmlns:p14="http://schemas.microsoft.com/office/powerpoint/2010/main" val="1174120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D2AE312-028A-7AC1-3935-8A5B3B0ED387}"/>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Annual Report</a:t>
            </a:r>
          </a:p>
        </p:txBody>
      </p:sp>
      <p:sp>
        <p:nvSpPr>
          <p:cNvPr id="42" name="Arc 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ectangle 2">
            <a:extLst>
              <a:ext uri="{FF2B5EF4-FFF2-40B4-BE49-F238E27FC236}">
                <a16:creationId xmlns:a16="http://schemas.microsoft.com/office/drawing/2014/main" id="{FF144C7F-BAA3-EF7F-2937-1CA168C8FB84}"/>
              </a:ext>
            </a:extLst>
          </p:cNvPr>
          <p:cNvSpPr>
            <a:spLocks noGrp="1" noChangeArrowheads="1"/>
          </p:cNvSpPr>
          <p:nvPr>
            <p:ph idx="1"/>
          </p:nvPr>
        </p:nvSpPr>
        <p:spPr bwMode="auto">
          <a:xfrm>
            <a:off x="4295542" y="1360604"/>
            <a:ext cx="7726129" cy="47063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indent="0" eaLnBrk="0" fontAlgn="base" hangingPunct="0">
              <a:spcBef>
                <a:spcPct val="0"/>
              </a:spcBef>
              <a:spcAft>
                <a:spcPts val="600"/>
              </a:spcAft>
              <a:buNone/>
            </a:pPr>
            <a:r>
              <a:rPr kumimoji="0" lang="en-US" altLang="en-US" b="1" i="0" u="none" strike="noStrike" cap="none" normalizeH="0" baseline="0" dirty="0">
                <a:ln>
                  <a:noFill/>
                </a:ln>
                <a:effectLst/>
                <a:latin typeface="Arial" panose="020B0604020202020204" pitchFamily="34" charset="0"/>
              </a:rPr>
              <a:t>Reaffirmation of Existence and Commitment</a:t>
            </a:r>
          </a:p>
          <a:p>
            <a:pPr marL="457200" marR="0" lvl="1"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latin typeface="Arial" panose="020B0604020202020204" pitchFamily="34" charset="0"/>
              </a:rPr>
              <a:t>State Associations must </a:t>
            </a:r>
            <a:r>
              <a:rPr lang="en-US" altLang="en-US" dirty="0">
                <a:latin typeface="Arial" panose="020B0604020202020204" pitchFamily="34" charset="0"/>
              </a:rPr>
              <a:t>reaffirm their existence and commitment to ACTE annually through an annual report.</a:t>
            </a:r>
          </a:p>
          <a:p>
            <a:pPr marL="457200" marR="0" lvl="1"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latin typeface="Arial" panose="020B0604020202020204" pitchFamily="34" charset="0"/>
              </a:rPr>
              <a:t>Failure to submit the report results in prob</a:t>
            </a:r>
            <a:r>
              <a:rPr lang="en-US" altLang="en-US" dirty="0">
                <a:latin typeface="Arial" panose="020B0604020202020204" pitchFamily="34" charset="0"/>
              </a:rPr>
              <a:t>ation, granting a one-year extension to comply</a:t>
            </a:r>
          </a:p>
          <a:p>
            <a:pPr marL="457200" marR="0" lvl="1"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latin typeface="Arial" panose="020B0604020202020204" pitchFamily="34" charset="0"/>
              </a:rPr>
              <a:t>If no report is submi</a:t>
            </a:r>
            <a:r>
              <a:rPr lang="en-US" altLang="en-US" dirty="0">
                <a:latin typeface="Arial" panose="020B0604020202020204" pitchFamily="34" charset="0"/>
              </a:rPr>
              <a:t>tted after the probationary period, the state association is disaffiliated from ACTE</a:t>
            </a:r>
            <a:endParaRPr kumimoji="0" lang="en-US" altLang="en-US" sz="15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749058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F88A88-8CFA-3DB2-B6C6-FE481CB51C81}"/>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16A0684-AD8D-4E5B-EB27-47A06E37F4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5290009A-7A25-3E40-84BD-C325B59E0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AAD49C0-26EE-64DB-7481-84BEC3423194}"/>
              </a:ext>
            </a:extLst>
          </p:cNvPr>
          <p:cNvSpPr>
            <a:spLocks noGrp="1"/>
          </p:cNvSpPr>
          <p:nvPr>
            <p:ph type="title"/>
          </p:nvPr>
        </p:nvSpPr>
        <p:spPr>
          <a:xfrm>
            <a:off x="686834" y="1153572"/>
            <a:ext cx="3200400" cy="4461163"/>
          </a:xfrm>
        </p:spPr>
        <p:txBody>
          <a:bodyPr>
            <a:normAutofit/>
          </a:bodyPr>
          <a:lstStyle/>
          <a:p>
            <a:r>
              <a:rPr lang="en-US">
                <a:solidFill>
                  <a:srgbClr val="FFFFFF"/>
                </a:solidFill>
              </a:rPr>
              <a:t>Quality Association Standards (QAS)</a:t>
            </a:r>
          </a:p>
        </p:txBody>
      </p:sp>
      <p:sp>
        <p:nvSpPr>
          <p:cNvPr id="42" name="Arc 41">
            <a:extLst>
              <a:ext uri="{FF2B5EF4-FFF2-40B4-BE49-F238E27FC236}">
                <a16:creationId xmlns:a16="http://schemas.microsoft.com/office/drawing/2014/main" id="{A931535F-ADA7-6E1B-8C83-FE1664F66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ectangle 2">
            <a:extLst>
              <a:ext uri="{FF2B5EF4-FFF2-40B4-BE49-F238E27FC236}">
                <a16:creationId xmlns:a16="http://schemas.microsoft.com/office/drawing/2014/main" id="{C60BF15D-3004-0DB2-078B-3CB7F8924C36}"/>
              </a:ext>
            </a:extLst>
          </p:cNvPr>
          <p:cNvSpPr>
            <a:spLocks noGrp="1" noChangeArrowheads="1"/>
          </p:cNvSpPr>
          <p:nvPr>
            <p:ph idx="1"/>
          </p:nvPr>
        </p:nvSpPr>
        <p:spPr bwMode="auto">
          <a:xfrm>
            <a:off x="4295543" y="1360604"/>
            <a:ext cx="7338292" cy="47063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92500" lnSpcReduction="10000"/>
          </a:bodyPr>
          <a:lstStyle/>
          <a:p>
            <a:pPr marL="0" marR="0" lvl="0" indent="0" defTabSz="914400" rtl="0" eaLnBrk="0" fontAlgn="base" latinLnBrk="0" hangingPunct="0">
              <a:spcBef>
                <a:spcPct val="0"/>
              </a:spcBef>
              <a:spcAft>
                <a:spcPts val="600"/>
              </a:spcAft>
              <a:buClrTx/>
              <a:buSzTx/>
              <a:buFontTx/>
              <a:buChar char="•"/>
              <a:tabLst/>
            </a:pPr>
            <a:r>
              <a:rPr kumimoji="0" lang="en-US" altLang="en-US" sz="2400" b="1" i="0" u="none" strike="noStrike" cap="none" normalizeH="0" baseline="0" dirty="0">
                <a:ln>
                  <a:noFill/>
                </a:ln>
                <a:effectLst/>
                <a:latin typeface="Arial" panose="020B0604020202020204" pitchFamily="34" charset="0"/>
              </a:rPr>
              <a:t>Purpose of the QAS:</a:t>
            </a:r>
            <a:endParaRPr kumimoji="0" lang="en-US" altLang="en-US" sz="2400" b="0" i="0" u="none" strike="noStrike" cap="none" normalizeH="0" baseline="0" dirty="0">
              <a:ln>
                <a:noFill/>
              </a:ln>
              <a:effectLst/>
              <a:latin typeface="Arial" panose="020B0604020202020204" pitchFamily="34" charset="0"/>
            </a:endParaRPr>
          </a:p>
          <a:p>
            <a:pPr marL="457200" marR="0" lvl="1"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latin typeface="Arial" panose="020B0604020202020204" pitchFamily="34" charset="0"/>
              </a:rPr>
              <a:t>Provide benchmarks for state associations to assess performance levels. </a:t>
            </a:r>
          </a:p>
          <a:p>
            <a:pPr marL="457200" marR="0" lvl="1"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latin typeface="Arial" panose="020B0604020202020204" pitchFamily="34" charset="0"/>
              </a:rPr>
              <a:t>Help evaluate the quality of service offered to members and prospective members. </a:t>
            </a:r>
          </a:p>
          <a:p>
            <a:pPr marL="0" marR="0" lvl="0" indent="0" defTabSz="914400" rtl="0" eaLnBrk="0" fontAlgn="base" latinLnBrk="0" hangingPunct="0">
              <a:spcBef>
                <a:spcPct val="0"/>
              </a:spcBef>
              <a:spcAft>
                <a:spcPts val="600"/>
              </a:spcAft>
              <a:buClrTx/>
              <a:buSzTx/>
              <a:buFontTx/>
              <a:buChar char="•"/>
              <a:tabLst/>
            </a:pPr>
            <a:r>
              <a:rPr kumimoji="0" lang="en-US" altLang="en-US" sz="2400" b="1" i="0" u="none" strike="noStrike" cap="none" normalizeH="0" baseline="0" dirty="0">
                <a:ln>
                  <a:noFill/>
                </a:ln>
                <a:effectLst/>
                <a:latin typeface="Arial" panose="020B0604020202020204" pitchFamily="34" charset="0"/>
              </a:rPr>
              <a:t>Key Objectives:</a:t>
            </a:r>
            <a:endParaRPr kumimoji="0" lang="en-US" altLang="en-US" sz="2400" b="0" i="0" u="none" strike="noStrike" cap="none" normalizeH="0" baseline="0" dirty="0">
              <a:ln>
                <a:noFill/>
              </a:ln>
              <a:effectLst/>
              <a:latin typeface="Arial" panose="020B0604020202020204" pitchFamily="34" charset="0"/>
            </a:endParaRPr>
          </a:p>
          <a:p>
            <a:pPr marL="457200" marR="0" lvl="1"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latin typeface="Arial" panose="020B0604020202020204" pitchFamily="34" charset="0"/>
              </a:rPr>
              <a:t>Aid states in assessing their organizational structure. </a:t>
            </a:r>
          </a:p>
          <a:p>
            <a:pPr marL="457200" marR="0" lvl="1"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latin typeface="Arial" panose="020B0604020202020204" pitchFamily="34" charset="0"/>
              </a:rPr>
              <a:t>Determine whether leadership is delivering minimum, average, or superior programs for members. </a:t>
            </a:r>
          </a:p>
          <a:p>
            <a:pPr marL="0" marR="0" lvl="0" indent="0" defTabSz="914400" rtl="0" eaLnBrk="0" fontAlgn="base" latinLnBrk="0" hangingPunct="0">
              <a:spcBef>
                <a:spcPct val="0"/>
              </a:spcBef>
              <a:spcAft>
                <a:spcPts val="600"/>
              </a:spcAft>
              <a:buClrTx/>
              <a:buSzTx/>
              <a:buFontTx/>
              <a:buChar char="•"/>
              <a:tabLst/>
            </a:pPr>
            <a:r>
              <a:rPr kumimoji="0" lang="en-US" altLang="en-US" sz="2400" b="1" i="0" u="none" strike="noStrike" cap="none" normalizeH="0" baseline="0" dirty="0">
                <a:ln>
                  <a:noFill/>
                </a:ln>
                <a:effectLst/>
                <a:latin typeface="Arial" panose="020B0604020202020204" pitchFamily="34" charset="0"/>
              </a:rPr>
              <a:t>Clarifications:</a:t>
            </a:r>
            <a:endParaRPr kumimoji="0" lang="en-US" altLang="en-US" sz="2400" b="0" i="0" u="none" strike="noStrike" cap="none" normalizeH="0" baseline="0" dirty="0">
              <a:ln>
                <a:noFill/>
              </a:ln>
              <a:effectLst/>
              <a:latin typeface="Arial" panose="020B0604020202020204" pitchFamily="34" charset="0"/>
            </a:endParaRPr>
          </a:p>
          <a:p>
            <a:pPr marL="457200" marR="0" lvl="1"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latin typeface="Arial" panose="020B0604020202020204" pitchFamily="34" charset="0"/>
              </a:rPr>
              <a:t>QAS is not a competition between states or a tool to create a “class system” of associations. </a:t>
            </a:r>
          </a:p>
          <a:p>
            <a:pPr marL="457200" marR="0" lvl="1"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latin typeface="Arial" panose="020B0604020202020204" pitchFamily="34" charset="0"/>
              </a:rPr>
              <a:t>It is not designed to evaluate the performance of a state’s executive director or volunteer leaders. </a:t>
            </a:r>
          </a:p>
          <a:p>
            <a:pPr marL="0" marR="0" lvl="0" indent="0" defTabSz="914400" rtl="0" eaLnBrk="0" fontAlgn="base" latinLnBrk="0" hangingPunct="0">
              <a:spcBef>
                <a:spcPct val="0"/>
              </a:spcBef>
              <a:spcAft>
                <a:spcPts val="600"/>
              </a:spcAft>
              <a:buClrTx/>
              <a:buSzTx/>
              <a:buFontTx/>
              <a:buNone/>
              <a:tabLst/>
            </a:pPr>
            <a:endParaRPr kumimoji="0" lang="en-US" altLang="en-US" sz="15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4241623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White stopwatch">
            <a:extLst>
              <a:ext uri="{FF2B5EF4-FFF2-40B4-BE49-F238E27FC236}">
                <a16:creationId xmlns:a16="http://schemas.microsoft.com/office/drawing/2014/main" id="{FA6763C3-F3B7-6CD7-4FD3-AE12E8A9A629}"/>
              </a:ext>
            </a:extLst>
          </p:cNvPr>
          <p:cNvPicPr>
            <a:picLocks noChangeAspect="1"/>
          </p:cNvPicPr>
          <p:nvPr/>
        </p:nvPicPr>
        <p:blipFill>
          <a:blip r:embed="rId3"/>
          <a:srcRect l="47342" r="-2" b="-2"/>
          <a:stretch/>
        </p:blipFill>
        <p:spPr>
          <a:xfrm>
            <a:off x="-1" y="-2"/>
            <a:ext cx="5410198" cy="6858002"/>
          </a:xfrm>
          <a:prstGeom prst="rect">
            <a:avLst/>
          </a:prstGeom>
        </p:spPr>
      </p:pic>
      <p:sp useBgFill="1">
        <p:nvSpPr>
          <p:cNvPr id="18" name="Rectangle 17">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00FB8-15C6-6CD8-6488-168023953809}"/>
              </a:ext>
            </a:extLst>
          </p:cNvPr>
          <p:cNvSpPr>
            <a:spLocks noGrp="1"/>
          </p:cNvSpPr>
          <p:nvPr>
            <p:ph type="title"/>
          </p:nvPr>
        </p:nvSpPr>
        <p:spPr>
          <a:xfrm>
            <a:off x="6115317" y="405685"/>
            <a:ext cx="5812224" cy="1559301"/>
          </a:xfrm>
        </p:spPr>
        <p:txBody>
          <a:bodyPr>
            <a:normAutofit/>
          </a:bodyPr>
          <a:lstStyle/>
          <a:p>
            <a:r>
              <a:rPr lang="en-US" sz="3400" b="1" i="1" dirty="0"/>
              <a:t>Quality Association Standards Timeframe &amp; Award Levels</a:t>
            </a:r>
            <a:endParaRPr lang="en-US" sz="3400" b="1" dirty="0"/>
          </a:p>
        </p:txBody>
      </p:sp>
      <p:sp>
        <p:nvSpPr>
          <p:cNvPr id="3" name="Content Placeholder 2">
            <a:extLst>
              <a:ext uri="{FF2B5EF4-FFF2-40B4-BE49-F238E27FC236}">
                <a16:creationId xmlns:a16="http://schemas.microsoft.com/office/drawing/2014/main" id="{82897397-4167-747D-770D-A02A03E57044}"/>
              </a:ext>
            </a:extLst>
          </p:cNvPr>
          <p:cNvSpPr>
            <a:spLocks noGrp="1"/>
          </p:cNvSpPr>
          <p:nvPr>
            <p:ph idx="1"/>
          </p:nvPr>
        </p:nvSpPr>
        <p:spPr>
          <a:xfrm>
            <a:off x="6115317" y="2743200"/>
            <a:ext cx="5812224" cy="4114800"/>
          </a:xfrm>
        </p:spPr>
        <p:txBody>
          <a:bodyPr anchor="ctr">
            <a:normAutofit fontScale="85000" lnSpcReduction="10000"/>
          </a:bodyPr>
          <a:lstStyle/>
          <a:p>
            <a:pPr>
              <a:buNone/>
            </a:pPr>
            <a:r>
              <a:rPr lang="en-US" sz="3000" b="1" dirty="0"/>
              <a:t>Application Timeframe:</a:t>
            </a:r>
            <a:endParaRPr lang="en-US" sz="3000" dirty="0"/>
          </a:p>
          <a:p>
            <a:pPr>
              <a:buFont typeface="Arial" panose="020B0604020202020204" pitchFamily="34" charset="0"/>
              <a:buChar char="•"/>
            </a:pPr>
            <a:r>
              <a:rPr lang="en-US" sz="3000" b="1" dirty="0"/>
              <a:t>Prior July 1 – June 30</a:t>
            </a:r>
            <a:endParaRPr lang="en-US" sz="3000" dirty="0"/>
          </a:p>
          <a:p>
            <a:pPr>
              <a:buFont typeface="Arial" panose="020B0604020202020204" pitchFamily="34" charset="0"/>
              <a:buChar char="•"/>
            </a:pPr>
            <a:r>
              <a:rPr lang="en-US" sz="3000" b="1" dirty="0"/>
              <a:t>Submission Deadline: October 15</a:t>
            </a:r>
            <a:endParaRPr lang="en-US" sz="3000" dirty="0"/>
          </a:p>
          <a:p>
            <a:pPr>
              <a:buNone/>
            </a:pPr>
            <a:r>
              <a:rPr lang="en-US" sz="3000" b="1" dirty="0"/>
              <a:t>Award Levels:</a:t>
            </a:r>
            <a:endParaRPr lang="en-US" sz="3000" dirty="0"/>
          </a:p>
          <a:p>
            <a:pPr>
              <a:buFont typeface="Arial" panose="020B0604020202020204" pitchFamily="34" charset="0"/>
              <a:buChar char="•"/>
            </a:pPr>
            <a:r>
              <a:rPr lang="en-US" sz="3000" b="1" dirty="0"/>
              <a:t>Gold</a:t>
            </a:r>
            <a:r>
              <a:rPr lang="en-US" sz="3000" dirty="0"/>
              <a:t> 🏆 – All criteria met (</a:t>
            </a:r>
            <a:r>
              <a:rPr lang="en-US" sz="3000" b="1" dirty="0"/>
              <a:t>100%</a:t>
            </a:r>
            <a:r>
              <a:rPr lang="en-US" sz="3000" dirty="0"/>
              <a:t>)</a:t>
            </a:r>
          </a:p>
          <a:p>
            <a:pPr>
              <a:buFont typeface="Arial" panose="020B0604020202020204" pitchFamily="34" charset="0"/>
              <a:buChar char="•"/>
            </a:pPr>
            <a:r>
              <a:rPr lang="en-US" sz="3000" b="1" dirty="0"/>
              <a:t>Silver</a:t>
            </a:r>
            <a:r>
              <a:rPr lang="en-US" sz="3000" dirty="0"/>
              <a:t> 🥈 – No more than </a:t>
            </a:r>
            <a:r>
              <a:rPr lang="en-US" sz="3000" b="1" dirty="0"/>
              <a:t>2 items in process</a:t>
            </a:r>
            <a:r>
              <a:rPr lang="en-US" sz="3000" dirty="0"/>
              <a:t> and </a:t>
            </a:r>
            <a:r>
              <a:rPr lang="en-US" sz="3000" b="1" dirty="0"/>
              <a:t>2 items not met</a:t>
            </a:r>
            <a:r>
              <a:rPr lang="en-US" sz="3000" dirty="0"/>
              <a:t> (</a:t>
            </a:r>
            <a:r>
              <a:rPr lang="en-US" sz="3000" b="1" dirty="0"/>
              <a:t>88%</a:t>
            </a:r>
            <a:r>
              <a:rPr lang="en-US" sz="3000" dirty="0"/>
              <a:t>)</a:t>
            </a:r>
          </a:p>
          <a:p>
            <a:pPr>
              <a:buFont typeface="Arial" panose="020B0604020202020204" pitchFamily="34" charset="0"/>
              <a:buChar char="•"/>
            </a:pPr>
            <a:r>
              <a:rPr lang="en-US" sz="3000" b="1" dirty="0"/>
              <a:t>Bronze</a:t>
            </a:r>
            <a:r>
              <a:rPr lang="en-US" sz="3000" dirty="0"/>
              <a:t> 🥉 – No more than </a:t>
            </a:r>
            <a:r>
              <a:rPr lang="en-US" sz="3000" b="1" dirty="0"/>
              <a:t>3 items in process</a:t>
            </a:r>
            <a:r>
              <a:rPr lang="en-US" sz="3000" dirty="0"/>
              <a:t> and </a:t>
            </a:r>
            <a:r>
              <a:rPr lang="en-US" sz="3000" b="1" dirty="0"/>
              <a:t>4 items not met</a:t>
            </a:r>
            <a:r>
              <a:rPr lang="en-US" sz="3000" dirty="0"/>
              <a:t> (</a:t>
            </a:r>
            <a:r>
              <a:rPr lang="en-US" sz="3000" b="1" dirty="0"/>
              <a:t>78%</a:t>
            </a:r>
            <a:r>
              <a:rPr lang="en-US" sz="3000" dirty="0"/>
              <a:t>)</a:t>
            </a:r>
          </a:p>
          <a:p>
            <a:endParaRPr lang="en-US" sz="2000" dirty="0"/>
          </a:p>
        </p:txBody>
      </p:sp>
    </p:spTree>
    <p:extLst>
      <p:ext uri="{BB962C8B-B14F-4D97-AF65-F5344CB8AC3E}">
        <p14:creationId xmlns:p14="http://schemas.microsoft.com/office/powerpoint/2010/main" val="2047080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631D51-B2AD-D450-D2CB-6FE532A311A3}"/>
              </a:ext>
            </a:extLst>
          </p:cNvPr>
          <p:cNvSpPr>
            <a:spLocks noGrp="1"/>
          </p:cNvSpPr>
          <p:nvPr>
            <p:ph type="title"/>
          </p:nvPr>
        </p:nvSpPr>
        <p:spPr>
          <a:xfrm>
            <a:off x="586478" y="1683756"/>
            <a:ext cx="3115265" cy="2396359"/>
          </a:xfrm>
        </p:spPr>
        <p:txBody>
          <a:bodyPr anchor="b">
            <a:normAutofit/>
          </a:bodyPr>
          <a:lstStyle/>
          <a:p>
            <a:pPr algn="r"/>
            <a:r>
              <a:rPr lang="en-US" sz="3100" i="1">
                <a:solidFill>
                  <a:srgbClr val="FFFFFF"/>
                </a:solidFill>
              </a:rPr>
              <a:t>QAS Application Process &amp; Quality Association Recognition</a:t>
            </a:r>
            <a:br>
              <a:rPr lang="en-US" sz="3100">
                <a:solidFill>
                  <a:srgbClr val="FFFFFF"/>
                </a:solidFill>
              </a:rPr>
            </a:br>
            <a:endParaRPr lang="en-US" sz="3100">
              <a:solidFill>
                <a:srgbClr val="FFFFFF"/>
              </a:solidFill>
            </a:endParaRPr>
          </a:p>
        </p:txBody>
      </p:sp>
      <p:graphicFrame>
        <p:nvGraphicFramePr>
          <p:cNvPr id="33" name="Content Placeholder 2">
            <a:extLst>
              <a:ext uri="{FF2B5EF4-FFF2-40B4-BE49-F238E27FC236}">
                <a16:creationId xmlns:a16="http://schemas.microsoft.com/office/drawing/2014/main" id="{D4BC9E0D-BAE0-DF4E-BBE8-F0F04BA598D0}"/>
              </a:ext>
            </a:extLst>
          </p:cNvPr>
          <p:cNvGraphicFramePr>
            <a:graphicFrameLocks noGrp="1"/>
          </p:cNvGraphicFramePr>
          <p:nvPr>
            <p:ph idx="1"/>
            <p:extLst>
              <p:ext uri="{D42A27DB-BD31-4B8C-83A1-F6EECF244321}">
                <p14:modId xmlns:p14="http://schemas.microsoft.com/office/powerpoint/2010/main" val="134684294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8519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8C86E-16A9-C446-1386-D668BD9755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B2EE7B-3BB3-EDF9-3910-D64107BE49EC}"/>
              </a:ext>
            </a:extLst>
          </p:cNvPr>
          <p:cNvSpPr>
            <a:spLocks noGrp="1"/>
          </p:cNvSpPr>
          <p:nvPr>
            <p:ph type="title"/>
          </p:nvPr>
        </p:nvSpPr>
        <p:spPr>
          <a:xfrm>
            <a:off x="2026920" y="2103437"/>
            <a:ext cx="9311640" cy="1325563"/>
          </a:xfrm>
        </p:spPr>
        <p:txBody>
          <a:bodyPr>
            <a:normAutofit fontScale="90000"/>
          </a:bodyPr>
          <a:lstStyle/>
          <a:p>
            <a:r>
              <a:rPr lang="en-US" sz="6600" dirty="0">
                <a:latin typeface="Arial Rounded MT Bold" panose="020F0704030504030204" pitchFamily="34" charset="0"/>
                <a:ea typeface="Tahoma" panose="020B0604030504040204" pitchFamily="34" charset="0"/>
                <a:cs typeface="Aharoni" panose="02010803020104030203" pitchFamily="2" charset="-79"/>
              </a:rPr>
              <a:t>Time for Sharing!</a:t>
            </a:r>
            <a:br>
              <a:rPr lang="en-US" sz="6600" dirty="0">
                <a:latin typeface="Arial Rounded MT Bold" panose="020F0704030504030204" pitchFamily="34" charset="0"/>
                <a:ea typeface="Tahoma" panose="020B0604030504040204" pitchFamily="34" charset="0"/>
                <a:cs typeface="Aharoni" panose="02010803020104030203" pitchFamily="2" charset="-79"/>
              </a:rPr>
            </a:br>
            <a:br>
              <a:rPr lang="en-US" sz="6600" dirty="0">
                <a:latin typeface="Arial Rounded MT Bold" panose="020F0704030504030204" pitchFamily="34" charset="0"/>
                <a:ea typeface="Tahoma" panose="020B0604030504040204" pitchFamily="34" charset="0"/>
                <a:cs typeface="Aharoni" panose="02010803020104030203" pitchFamily="2" charset="-79"/>
              </a:rPr>
            </a:br>
            <a:r>
              <a:rPr lang="en-US" sz="6600" dirty="0">
                <a:latin typeface="Arial Rounded MT Bold" panose="020F0704030504030204" pitchFamily="34" charset="0"/>
                <a:ea typeface="Tahoma" panose="020B0604030504040204" pitchFamily="34" charset="0"/>
                <a:cs typeface="Aharoni" panose="02010803020104030203" pitchFamily="2" charset="-79"/>
              </a:rPr>
              <a:t>2:15 pm – 3:00 pm</a:t>
            </a:r>
          </a:p>
        </p:txBody>
      </p:sp>
    </p:spTree>
    <p:extLst>
      <p:ext uri="{BB962C8B-B14F-4D97-AF65-F5344CB8AC3E}">
        <p14:creationId xmlns:p14="http://schemas.microsoft.com/office/powerpoint/2010/main" val="268509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E3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FFEBC0-400B-E2CB-2047-8F8D5F9A15B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fontScale="90000"/>
          </a:bodyPr>
          <a:lstStyle/>
          <a:p>
            <a:pPr algn="ctr"/>
            <a:r>
              <a:rPr lang="en-US" dirty="0">
                <a:solidFill>
                  <a:srgbClr val="FFFFFF"/>
                </a:solidFill>
              </a:rPr>
              <a:t>State Chapter Module</a:t>
            </a:r>
          </a:p>
        </p:txBody>
      </p:sp>
      <p:pic>
        <p:nvPicPr>
          <p:cNvPr id="4" name="Picture 3">
            <a:extLst>
              <a:ext uri="{FF2B5EF4-FFF2-40B4-BE49-F238E27FC236}">
                <a16:creationId xmlns:a16="http://schemas.microsoft.com/office/drawing/2014/main" id="{96DB6921-9FEB-1405-EAC4-CAF66B4EDD3C}"/>
              </a:ext>
            </a:extLst>
          </p:cNvPr>
          <p:cNvPicPr>
            <a:picLocks noChangeAspect="1"/>
          </p:cNvPicPr>
          <p:nvPr/>
        </p:nvPicPr>
        <p:blipFill>
          <a:blip r:embed="rId3"/>
          <a:stretch>
            <a:fillRect/>
          </a:stretch>
        </p:blipFill>
        <p:spPr>
          <a:xfrm>
            <a:off x="4038600" y="1324758"/>
            <a:ext cx="7188199" cy="4205095"/>
          </a:xfrm>
          <a:prstGeom prst="rect">
            <a:avLst/>
          </a:prstGeom>
        </p:spPr>
      </p:pic>
    </p:spTree>
    <p:extLst>
      <p:ext uri="{BB962C8B-B14F-4D97-AF65-F5344CB8AC3E}">
        <p14:creationId xmlns:p14="http://schemas.microsoft.com/office/powerpoint/2010/main" val="1889104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B1040-E590-3570-F203-8BF66F6CA4A5}"/>
              </a:ext>
            </a:extLst>
          </p:cNvPr>
          <p:cNvSpPr>
            <a:spLocks noGrp="1" noRot="1" noMove="1" noResize="1" noEditPoints="1" noAdjustHandles="1" noChangeArrowheads="1" noChangeShapeType="1"/>
          </p:cNvSpPr>
          <p:nvPr>
            <p:ph type="title"/>
          </p:nvPr>
        </p:nvSpPr>
        <p:spPr>
          <a:xfrm>
            <a:off x="556532" y="643467"/>
            <a:ext cx="11210925" cy="744836"/>
          </a:xfrm>
        </p:spPr>
        <p:txBody>
          <a:bodyPr>
            <a:normAutofit/>
          </a:bodyPr>
          <a:lstStyle/>
          <a:p>
            <a:pPr algn="ctr"/>
            <a:r>
              <a:rPr lang="en-US" sz="4000" dirty="0">
                <a:solidFill>
                  <a:schemeClr val="bg1"/>
                </a:solidFill>
              </a:rPr>
              <a:t>Chapter Payment Portal</a:t>
            </a:r>
          </a:p>
        </p:txBody>
      </p:sp>
      <p:pic>
        <p:nvPicPr>
          <p:cNvPr id="4" name="Picture 3">
            <a:extLst>
              <a:ext uri="{FF2B5EF4-FFF2-40B4-BE49-F238E27FC236}">
                <a16:creationId xmlns:a16="http://schemas.microsoft.com/office/drawing/2014/main" id="{74224C76-20F5-F9CE-23D5-B07D0E2AE497}"/>
              </a:ext>
            </a:extLst>
          </p:cNvPr>
          <p:cNvPicPr>
            <a:picLocks noGrp="1" noRot="1" noChangeAspect="1" noMove="1" noResize="1" noEditPoints="1" noAdjustHandles="1" noChangeArrowheads="1" noChangeShapeType="1" noCrop="1"/>
          </p:cNvPicPr>
          <p:nvPr/>
        </p:nvPicPr>
        <p:blipFill>
          <a:blip r:embed="rId3"/>
          <a:srcRect b="21360"/>
          <a:stretch/>
        </p:blipFill>
        <p:spPr>
          <a:xfrm>
            <a:off x="1267210" y="1675227"/>
            <a:ext cx="9657580" cy="3455573"/>
          </a:xfrm>
          <a:prstGeom prst="rect">
            <a:avLst/>
          </a:prstGeom>
        </p:spPr>
      </p:pic>
      <p:sp>
        <p:nvSpPr>
          <p:cNvPr id="5" name="Rectangle 4">
            <a:extLst>
              <a:ext uri="{FF2B5EF4-FFF2-40B4-BE49-F238E27FC236}">
                <a16:creationId xmlns:a16="http://schemas.microsoft.com/office/drawing/2014/main" id="{F26AD5DD-1F60-B417-DBEE-CC3792F14D06}"/>
              </a:ext>
            </a:extLst>
          </p:cNvPr>
          <p:cNvSpPr>
            <a:spLocks noGrp="1" noRot="1" noMove="1" noResize="1" noEditPoints="1" noAdjustHandles="1" noChangeArrowheads="1" noChangeShapeType="1"/>
          </p:cNvSpPr>
          <p:nvPr/>
        </p:nvSpPr>
        <p:spPr>
          <a:xfrm>
            <a:off x="3649133" y="3022600"/>
            <a:ext cx="626534" cy="203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D4A5236-9BFE-CE64-A8BF-F0C9EF3A3484}"/>
              </a:ext>
            </a:extLst>
          </p:cNvPr>
          <p:cNvSpPr>
            <a:spLocks noGrp="1" noRot="1" noMove="1" noResize="1" noEditPoints="1" noAdjustHandles="1" noChangeArrowheads="1" noChangeShapeType="1"/>
          </p:cNvSpPr>
          <p:nvPr/>
        </p:nvSpPr>
        <p:spPr>
          <a:xfrm>
            <a:off x="3428999" y="3225800"/>
            <a:ext cx="1456267" cy="203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C7952A9-AC03-63ED-2396-D7ADAE7377CA}"/>
              </a:ext>
            </a:extLst>
          </p:cNvPr>
          <p:cNvSpPr>
            <a:spLocks noGrp="1" noRot="1" noMove="1" noResize="1" noEditPoints="1" noAdjustHandles="1" noChangeArrowheads="1" noChangeShapeType="1"/>
          </p:cNvSpPr>
          <p:nvPr/>
        </p:nvSpPr>
        <p:spPr>
          <a:xfrm>
            <a:off x="2294467" y="3327400"/>
            <a:ext cx="626534" cy="203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C3CA27F-8F1C-D700-1569-17EF71FB2FBD}"/>
              </a:ext>
            </a:extLst>
          </p:cNvPr>
          <p:cNvSpPr>
            <a:spLocks noGrp="1" noRot="1" noMove="1" noResize="1" noEditPoints="1" noAdjustHandles="1" noChangeArrowheads="1" noChangeShapeType="1"/>
          </p:cNvSpPr>
          <p:nvPr/>
        </p:nvSpPr>
        <p:spPr>
          <a:xfrm>
            <a:off x="2294467" y="4596813"/>
            <a:ext cx="626534" cy="203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641704-3273-E324-040E-8DB15D70858E}"/>
              </a:ext>
            </a:extLst>
          </p:cNvPr>
          <p:cNvSpPr>
            <a:spLocks noGrp="1" noRot="1" noMove="1" noResize="1" noEditPoints="1" noAdjustHandles="1" noChangeArrowheads="1" noChangeShapeType="1"/>
          </p:cNvSpPr>
          <p:nvPr/>
        </p:nvSpPr>
        <p:spPr>
          <a:xfrm>
            <a:off x="3928535" y="4308945"/>
            <a:ext cx="626534" cy="203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80D49-576A-189B-574B-A0BE9848951C}"/>
              </a:ext>
            </a:extLst>
          </p:cNvPr>
          <p:cNvSpPr>
            <a:spLocks noGrp="1" noRot="1" noMove="1" noResize="1" noEditPoints="1" noAdjustHandles="1" noChangeArrowheads="1" noChangeShapeType="1"/>
          </p:cNvSpPr>
          <p:nvPr/>
        </p:nvSpPr>
        <p:spPr>
          <a:xfrm>
            <a:off x="3428998" y="4495212"/>
            <a:ext cx="1574801" cy="203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15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8" name="Rectangle 1067">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8CECC847-43E3-3D8A-FD1B-47588970BDF7}"/>
              </a:ext>
            </a:extLst>
          </p:cNvPr>
          <p:cNvSpPr>
            <a:spLocks noChangeArrowheads="1"/>
          </p:cNvSpPr>
          <p:nvPr/>
        </p:nvSpPr>
        <p:spPr bwMode="auto">
          <a:xfrm>
            <a:off x="1113810" y="2098964"/>
            <a:ext cx="4036334" cy="324935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tabLst>
                <a:tab pos="850900" algn="l"/>
              </a:tabLst>
              <a:defRPr>
                <a:solidFill>
                  <a:schemeClr val="tx1"/>
                </a:solidFill>
                <a:latin typeface="Arial" panose="020B0604020202020204" pitchFamily="34" charset="0"/>
              </a:defRPr>
            </a:lvl1pPr>
            <a:lvl2pPr eaLnBrk="0" fontAlgn="base" hangingPunct="0">
              <a:spcBef>
                <a:spcPct val="0"/>
              </a:spcBef>
              <a:spcAft>
                <a:spcPct val="0"/>
              </a:spcAft>
              <a:tabLst>
                <a:tab pos="850900" algn="l"/>
              </a:tabLst>
              <a:defRPr>
                <a:solidFill>
                  <a:schemeClr val="tx1"/>
                </a:solidFill>
                <a:latin typeface="Arial" panose="020B0604020202020204" pitchFamily="34" charset="0"/>
              </a:defRPr>
            </a:lvl2pPr>
            <a:lvl3pPr eaLnBrk="0" fontAlgn="base" hangingPunct="0">
              <a:spcBef>
                <a:spcPct val="0"/>
              </a:spcBef>
              <a:spcAft>
                <a:spcPct val="0"/>
              </a:spcAft>
              <a:tabLst>
                <a:tab pos="850900" algn="l"/>
              </a:tabLst>
              <a:defRPr>
                <a:solidFill>
                  <a:schemeClr val="tx1"/>
                </a:solidFill>
                <a:latin typeface="Arial" panose="020B0604020202020204" pitchFamily="34" charset="0"/>
              </a:defRPr>
            </a:lvl3pPr>
            <a:lvl4pPr eaLnBrk="0" fontAlgn="base" hangingPunct="0">
              <a:spcBef>
                <a:spcPct val="0"/>
              </a:spcBef>
              <a:spcAft>
                <a:spcPct val="0"/>
              </a:spcAft>
              <a:tabLst>
                <a:tab pos="850900" algn="l"/>
              </a:tabLst>
              <a:defRPr>
                <a:solidFill>
                  <a:schemeClr val="tx1"/>
                </a:solidFill>
                <a:latin typeface="Arial" panose="020B0604020202020204" pitchFamily="34" charset="0"/>
              </a:defRPr>
            </a:lvl4pPr>
            <a:lvl5pPr eaLnBrk="0" fontAlgn="base" hangingPunct="0">
              <a:spcBef>
                <a:spcPct val="0"/>
              </a:spcBef>
              <a:spcAft>
                <a:spcPct val="0"/>
              </a:spcAft>
              <a:tabLst>
                <a:tab pos="850900" algn="l"/>
              </a:tabLst>
              <a:defRPr>
                <a:solidFill>
                  <a:schemeClr val="tx1"/>
                </a:solidFill>
                <a:latin typeface="Arial" panose="020B0604020202020204" pitchFamily="34" charset="0"/>
              </a:defRPr>
            </a:lvl5pPr>
            <a:lvl6pPr eaLnBrk="0" fontAlgn="base" hangingPunct="0">
              <a:spcBef>
                <a:spcPct val="0"/>
              </a:spcBef>
              <a:spcAft>
                <a:spcPct val="0"/>
              </a:spcAft>
              <a:tabLst>
                <a:tab pos="850900" algn="l"/>
              </a:tabLst>
              <a:defRPr>
                <a:solidFill>
                  <a:schemeClr val="tx1"/>
                </a:solidFill>
                <a:latin typeface="Arial" panose="020B0604020202020204" pitchFamily="34" charset="0"/>
              </a:defRPr>
            </a:lvl6pPr>
            <a:lvl7pPr eaLnBrk="0" fontAlgn="base" hangingPunct="0">
              <a:spcBef>
                <a:spcPct val="0"/>
              </a:spcBef>
              <a:spcAft>
                <a:spcPct val="0"/>
              </a:spcAft>
              <a:tabLst>
                <a:tab pos="850900" algn="l"/>
              </a:tabLst>
              <a:defRPr>
                <a:solidFill>
                  <a:schemeClr val="tx1"/>
                </a:solidFill>
                <a:latin typeface="Arial" panose="020B0604020202020204" pitchFamily="34" charset="0"/>
              </a:defRPr>
            </a:lvl7pPr>
            <a:lvl8pPr eaLnBrk="0" fontAlgn="base" hangingPunct="0">
              <a:spcBef>
                <a:spcPct val="0"/>
              </a:spcBef>
              <a:spcAft>
                <a:spcPct val="0"/>
              </a:spcAft>
              <a:tabLst>
                <a:tab pos="850900" algn="l"/>
              </a:tabLst>
              <a:defRPr>
                <a:solidFill>
                  <a:schemeClr val="tx1"/>
                </a:solidFill>
                <a:latin typeface="Arial" panose="020B0604020202020204" pitchFamily="34" charset="0"/>
              </a:defRPr>
            </a:lvl8pPr>
            <a:lvl9pPr eaLnBrk="0" fontAlgn="base" hangingPunct="0">
              <a:spcBef>
                <a:spcPct val="0"/>
              </a:spcBef>
              <a:spcAft>
                <a:spcPct val="0"/>
              </a:spcAft>
              <a:tabLst>
                <a:tab pos="850900" algn="l"/>
              </a:tabLst>
              <a:defRPr>
                <a:solidFill>
                  <a:schemeClr val="tx1"/>
                </a:solidFill>
                <a:latin typeface="Arial" panose="020B0604020202020204" pitchFamily="34" charset="0"/>
              </a:defRPr>
            </a:lvl9pPr>
          </a:lstStyle>
          <a:p>
            <a:pPr marL="0" marR="0" lvl="0" indent="0" eaLnBrk="1" fontAlgn="base" hangingPunct="1">
              <a:lnSpc>
                <a:spcPct val="90000"/>
              </a:lnSpc>
              <a:spcAft>
                <a:spcPts val="600"/>
              </a:spcAft>
              <a:buClrTx/>
              <a:buSzTx/>
              <a:tabLst>
                <a:tab pos="850900" algn="l"/>
              </a:tabLst>
            </a:pPr>
            <a:r>
              <a:rPr kumimoji="0" lang="en-US" altLang="en-US" sz="3000" b="1" i="0" u="none" strike="noStrike" kern="1200" cap="none" normalizeH="0" baseline="0" dirty="0">
                <a:ln>
                  <a:noFill/>
                </a:ln>
                <a:solidFill>
                  <a:schemeClr val="tx1"/>
                </a:solidFill>
                <a:effectLst/>
                <a:latin typeface="+mj-lt"/>
                <a:ea typeface="+mj-ea"/>
                <a:cs typeface="+mj-cs"/>
              </a:rPr>
              <a:t>State Association Leadership Training Survey </a:t>
            </a:r>
          </a:p>
          <a:p>
            <a:pPr marL="0" marR="0" lvl="0" indent="0" eaLnBrk="1" fontAlgn="base" hangingPunct="1">
              <a:lnSpc>
                <a:spcPct val="90000"/>
              </a:lnSpc>
              <a:spcAft>
                <a:spcPts val="600"/>
              </a:spcAft>
              <a:buClrTx/>
              <a:buSzTx/>
              <a:tabLst>
                <a:tab pos="850900" algn="l"/>
              </a:tabLst>
            </a:pPr>
            <a:endParaRPr kumimoji="0" lang="en-US" altLang="en-US" sz="3000" b="0" i="0" u="none" strike="noStrike" kern="1200" cap="none" normalizeH="0" baseline="0" dirty="0">
              <a:ln>
                <a:noFill/>
              </a:ln>
              <a:solidFill>
                <a:schemeClr val="tx1"/>
              </a:solidFill>
              <a:effectLst/>
              <a:latin typeface="+mj-lt"/>
              <a:ea typeface="+mj-ea"/>
              <a:cs typeface="+mj-cs"/>
            </a:endParaRPr>
          </a:p>
          <a:p>
            <a:pPr marL="0" marR="0" lvl="0" indent="0" eaLnBrk="1" fontAlgn="base" hangingPunct="1">
              <a:lnSpc>
                <a:spcPct val="90000"/>
              </a:lnSpc>
              <a:spcAft>
                <a:spcPts val="600"/>
              </a:spcAft>
              <a:buClrTx/>
              <a:buSzTx/>
              <a:tabLst>
                <a:tab pos="850900" algn="l"/>
              </a:tabLst>
            </a:pPr>
            <a:r>
              <a:rPr kumimoji="0" lang="en-US" altLang="en-US" sz="3000" b="0" i="0" u="none" strike="noStrike" kern="1200" cap="none" normalizeH="0" baseline="0" dirty="0">
                <a:ln>
                  <a:noFill/>
                </a:ln>
                <a:solidFill>
                  <a:schemeClr val="tx1"/>
                </a:solidFill>
                <a:effectLst/>
                <a:latin typeface="+mj-lt"/>
                <a:ea typeface="+mj-ea"/>
                <a:cs typeface="+mj-cs"/>
                <a:hlinkClick r:id="rId2">
                  <a:extLst>
                    <a:ext uri="{A12FA001-AC4F-418D-AE19-62706E023703}">
                      <ahyp:hlinkClr xmlns:ahyp="http://schemas.microsoft.com/office/drawing/2018/hyperlinkcolor" val="tx"/>
                    </a:ext>
                  </a:extLst>
                </a:hlinkClick>
              </a:rPr>
              <a:t>https://www.surveymonkey.com/r/NPS25_SALT</a:t>
            </a:r>
            <a:r>
              <a:rPr lang="en-US" altLang="en-US" sz="3000" kern="1200" dirty="0">
                <a:solidFill>
                  <a:schemeClr val="tx1"/>
                </a:solidFill>
                <a:latin typeface="+mj-lt"/>
                <a:ea typeface="+mj-ea"/>
                <a:cs typeface="+mj-cs"/>
              </a:rPr>
              <a:t> </a:t>
            </a:r>
            <a:endParaRPr kumimoji="0" lang="en-US" altLang="en-US" sz="3000" b="0" i="0" u="none" strike="noStrike" kern="1200" cap="none" normalizeH="0" baseline="0" dirty="0">
              <a:ln>
                <a:noFill/>
              </a:ln>
              <a:solidFill>
                <a:schemeClr val="tx1"/>
              </a:solidFill>
              <a:effectLst/>
              <a:latin typeface="+mj-lt"/>
              <a:ea typeface="+mj-ea"/>
              <a:cs typeface="+mj-cs"/>
            </a:endParaRPr>
          </a:p>
          <a:p>
            <a:pPr marL="0" marR="0" lvl="0" indent="0" eaLnBrk="1" fontAlgn="base" hangingPunct="1">
              <a:lnSpc>
                <a:spcPct val="90000"/>
              </a:lnSpc>
              <a:spcAft>
                <a:spcPts val="600"/>
              </a:spcAft>
              <a:buClrTx/>
              <a:buSzTx/>
              <a:tabLst>
                <a:tab pos="850900" algn="l"/>
              </a:tabLst>
            </a:pPr>
            <a:endParaRPr kumimoji="0" lang="en-US" altLang="en-US" sz="3000" b="0" i="0" u="none" strike="noStrike" kern="1200" cap="none" normalizeH="0" baseline="0" dirty="0">
              <a:ln>
                <a:noFill/>
              </a:ln>
              <a:solidFill>
                <a:schemeClr val="tx1"/>
              </a:solidFill>
              <a:effectLst/>
              <a:latin typeface="+mj-lt"/>
              <a:ea typeface="+mj-ea"/>
              <a:cs typeface="+mj-cs"/>
            </a:endParaRPr>
          </a:p>
        </p:txBody>
      </p:sp>
      <p:grpSp>
        <p:nvGrpSpPr>
          <p:cNvPr id="1070" name="Group 106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071" name="Rectangle 107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ectangle 107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107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5" name="Rectangle 107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107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qr code with black squares&#10;&#10;AI-generated content may be incorrect.">
            <a:extLst>
              <a:ext uri="{FF2B5EF4-FFF2-40B4-BE49-F238E27FC236}">
                <a16:creationId xmlns:a16="http://schemas.microsoft.com/office/drawing/2014/main" id="{56A21D9E-B1BF-2294-B972-69CF06873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597" y="666728"/>
            <a:ext cx="5465791" cy="5465791"/>
          </a:xfrm>
          <a:prstGeom prst="rect">
            <a:avLst/>
          </a:prstGeom>
        </p:spPr>
      </p:pic>
    </p:spTree>
    <p:extLst>
      <p:ext uri="{BB962C8B-B14F-4D97-AF65-F5344CB8AC3E}">
        <p14:creationId xmlns:p14="http://schemas.microsoft.com/office/powerpoint/2010/main" val="103062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DD488-6CA4-137C-7D04-1DFBF947AC81}"/>
            </a:ext>
          </a:extLst>
        </p:cNvPr>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D091F91D-6508-E716-1AF3-8C65316B17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page with a pen on top">
            <a:extLst>
              <a:ext uri="{FF2B5EF4-FFF2-40B4-BE49-F238E27FC236}">
                <a16:creationId xmlns:a16="http://schemas.microsoft.com/office/drawing/2014/main" id="{AB347852-8C24-EB49-53DD-E1F95FB6A45B}"/>
              </a:ext>
            </a:extLst>
          </p:cNvPr>
          <p:cNvPicPr>
            <a:picLocks noChangeAspect="1"/>
          </p:cNvPicPr>
          <p:nvPr/>
        </p:nvPicPr>
        <p:blipFill>
          <a:blip r:embed="rId2"/>
          <a:srcRect l="3031" r="-2" b="-2"/>
          <a:stretch/>
        </p:blipFill>
        <p:spPr>
          <a:xfrm>
            <a:off x="5" y="10"/>
            <a:ext cx="609599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4" name="Picture 3" descr="A blue and white cover with white text&#10;&#10;Description automatically generated">
            <a:extLst>
              <a:ext uri="{FF2B5EF4-FFF2-40B4-BE49-F238E27FC236}">
                <a16:creationId xmlns:a16="http://schemas.microsoft.com/office/drawing/2014/main" id="{5931A2EA-8AC9-A4EC-4C3B-462F19A8C5A2}"/>
              </a:ext>
            </a:extLst>
          </p:cNvPr>
          <p:cNvPicPr>
            <a:picLocks noChangeAspect="1"/>
          </p:cNvPicPr>
          <p:nvPr/>
        </p:nvPicPr>
        <p:blipFill>
          <a:blip r:embed="rId3">
            <a:extLst>
              <a:ext uri="{28A0092B-C50C-407E-A947-70E740481C1C}">
                <a14:useLocalDpi xmlns:a14="http://schemas.microsoft.com/office/drawing/2010/main" val="0"/>
              </a:ext>
            </a:extLst>
          </a:blip>
          <a:srcRect t="22709" b="9444"/>
          <a:stretch/>
        </p:blipFill>
        <p:spPr>
          <a:xfrm>
            <a:off x="6019800" y="10"/>
            <a:ext cx="6172195"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55" name="sketch line">
            <a:extLst>
              <a:ext uri="{FF2B5EF4-FFF2-40B4-BE49-F238E27FC236}">
                <a16:creationId xmlns:a16="http://schemas.microsoft.com/office/drawing/2014/main" id="{95B5348D-745F-7E39-28BA-EA6567D2A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89020" y="540453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B71A3D7-0BF8-58C0-D254-18C03712833B}"/>
              </a:ext>
            </a:extLst>
          </p:cNvPr>
          <p:cNvSpPr txBox="1"/>
          <p:nvPr/>
        </p:nvSpPr>
        <p:spPr>
          <a:xfrm>
            <a:off x="4654294" y="4562856"/>
            <a:ext cx="6903721" cy="1600200"/>
          </a:xfrm>
          <a:prstGeom prst="rect">
            <a:avLst/>
          </a:prstGeom>
        </p:spPr>
        <p:txBody>
          <a:bodyPr vert="horz" lIns="91440" tIns="45720" rIns="91440" bIns="45720" rtlCol="0" anchor="ctr">
            <a:normAutofit/>
          </a:bodyPr>
          <a:lstStyle/>
          <a:p>
            <a:pPr marL="0" marR="0" indent="-228600">
              <a:lnSpc>
                <a:spcPct val="90000"/>
              </a:lnSpc>
              <a:spcAft>
                <a:spcPts val="600"/>
              </a:spcAft>
              <a:buFont typeface="Arial" panose="020B0604020202020204" pitchFamily="34" charset="0"/>
              <a:buChar char="•"/>
            </a:pPr>
            <a:r>
              <a:rPr lang="en-US" sz="4000" b="1" dirty="0">
                <a:effectLst/>
              </a:rPr>
              <a:t>Tuesday, Dec. 9, 2025</a:t>
            </a:r>
          </a:p>
          <a:p>
            <a:pPr marL="0" marR="0" indent="-228600">
              <a:lnSpc>
                <a:spcPct val="90000"/>
              </a:lnSpc>
              <a:spcAft>
                <a:spcPts val="600"/>
              </a:spcAft>
              <a:buFont typeface="Arial" panose="020B0604020202020204" pitchFamily="34" charset="0"/>
              <a:buChar char="•"/>
            </a:pPr>
            <a:r>
              <a:rPr lang="en-US" sz="4000" b="1" dirty="0">
                <a:effectLst/>
              </a:rPr>
              <a:t>Sunday, Mar. 22, 2026</a:t>
            </a:r>
          </a:p>
        </p:txBody>
      </p:sp>
    </p:spTree>
    <p:extLst>
      <p:ext uri="{BB962C8B-B14F-4D97-AF65-F5344CB8AC3E}">
        <p14:creationId xmlns:p14="http://schemas.microsoft.com/office/powerpoint/2010/main" val="203194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rious dog poking his head into view">
            <a:extLst>
              <a:ext uri="{FF2B5EF4-FFF2-40B4-BE49-F238E27FC236}">
                <a16:creationId xmlns:a16="http://schemas.microsoft.com/office/drawing/2014/main" id="{65EA54C3-E885-B285-0D0F-6A89D4C82CDF}"/>
              </a:ext>
            </a:extLst>
          </p:cNvPr>
          <p:cNvPicPr>
            <a:picLocks noChangeAspect="1"/>
          </p:cNvPicPr>
          <p:nvPr/>
        </p:nvPicPr>
        <p:blipFill rotWithShape="1">
          <a:blip r:embed="rId3">
            <a:extLst>
              <a:ext uri="{28A0092B-C50C-407E-A947-70E740481C1C}">
                <a14:useLocalDpi xmlns:a14="http://schemas.microsoft.com/office/drawing/2010/main" val="0"/>
              </a:ext>
            </a:extLst>
          </a:blip>
          <a:srcRect t="42465" b="10888"/>
          <a:stretch/>
        </p:blipFill>
        <p:spPr>
          <a:xfrm>
            <a:off x="3313" y="4231015"/>
            <a:ext cx="12192000" cy="2626985"/>
          </a:xfrm>
          <a:prstGeom prst="rect">
            <a:avLst/>
          </a:prstGeom>
        </p:spPr>
      </p:pic>
      <p:graphicFrame>
        <p:nvGraphicFramePr>
          <p:cNvPr id="7" name="TextBox 2">
            <a:extLst>
              <a:ext uri="{FF2B5EF4-FFF2-40B4-BE49-F238E27FC236}">
                <a16:creationId xmlns:a16="http://schemas.microsoft.com/office/drawing/2014/main" id="{27D790F4-A548-F6A1-D7EA-D57615C06944}"/>
              </a:ext>
            </a:extLst>
          </p:cNvPr>
          <p:cNvGraphicFramePr/>
          <p:nvPr>
            <p:extLst>
              <p:ext uri="{D42A27DB-BD31-4B8C-83A1-F6EECF244321}">
                <p14:modId xmlns:p14="http://schemas.microsoft.com/office/powerpoint/2010/main" val="3475783062"/>
              </p:ext>
            </p:extLst>
          </p:nvPr>
        </p:nvGraphicFramePr>
        <p:xfrm>
          <a:off x="975360" y="1047749"/>
          <a:ext cx="10241280" cy="23812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8414D79F-51AB-C797-5C4E-49FAC49A2BB8}"/>
              </a:ext>
            </a:extLst>
          </p:cNvPr>
          <p:cNvSpPr txBox="1"/>
          <p:nvPr/>
        </p:nvSpPr>
        <p:spPr>
          <a:xfrm>
            <a:off x="6877878" y="3877072"/>
            <a:ext cx="4611757" cy="707886"/>
          </a:xfrm>
          <a:prstGeom prst="rect">
            <a:avLst/>
          </a:prstGeom>
          <a:noFill/>
        </p:spPr>
        <p:txBody>
          <a:bodyPr wrap="square" rtlCol="0">
            <a:spAutoFit/>
          </a:bodyPr>
          <a:lstStyle/>
          <a:p>
            <a:r>
              <a:rPr lang="en-US" sz="2000" b="1" dirty="0"/>
              <a:t>Internet:  </a:t>
            </a:r>
            <a:r>
              <a:rPr lang="en-US" sz="2000" b="1" dirty="0" err="1"/>
              <a:t>MarriottBonvoy_Conference</a:t>
            </a:r>
            <a:endParaRPr lang="en-US" sz="2000" b="1" dirty="0"/>
          </a:p>
          <a:p>
            <a:r>
              <a:rPr lang="en-US" sz="2000" b="1" dirty="0"/>
              <a:t>Internet password:  acteseminar25</a:t>
            </a:r>
          </a:p>
        </p:txBody>
      </p:sp>
    </p:spTree>
    <p:extLst>
      <p:ext uri="{BB962C8B-B14F-4D97-AF65-F5344CB8AC3E}">
        <p14:creationId xmlns:p14="http://schemas.microsoft.com/office/powerpoint/2010/main" val="781948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lose-up of a person&#10;&#10;AI-generated content may be incorrect.">
            <a:extLst>
              <a:ext uri="{FF2B5EF4-FFF2-40B4-BE49-F238E27FC236}">
                <a16:creationId xmlns:a16="http://schemas.microsoft.com/office/drawing/2014/main" id="{EDB458BC-D037-699C-CC67-A788D78D23C6}"/>
              </a:ext>
            </a:extLst>
          </p:cNvPr>
          <p:cNvPicPr>
            <a:picLocks noChangeAspect="1"/>
          </p:cNvPicPr>
          <p:nvPr/>
        </p:nvPicPr>
        <p:blipFill>
          <a:blip r:embed="rId3"/>
          <a:srcRect b="5081"/>
          <a:stretch/>
        </p:blipFill>
        <p:spPr>
          <a:xfrm>
            <a:off x="20" y="1282"/>
            <a:ext cx="12191980" cy="6856718"/>
          </a:xfrm>
          <a:prstGeom prst="rect">
            <a:avLst/>
          </a:prstGeom>
        </p:spPr>
      </p:pic>
    </p:spTree>
    <p:extLst>
      <p:ext uri="{BB962C8B-B14F-4D97-AF65-F5344CB8AC3E}">
        <p14:creationId xmlns:p14="http://schemas.microsoft.com/office/powerpoint/2010/main" val="112477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527B32F-07F3-4C94-B09B-8C8F310F0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
            <a:ext cx="768096" cy="6089895"/>
          </a:xfrm>
          <a:prstGeom prst="rect">
            <a:avLst/>
          </a:prstGeom>
          <a:solidFill>
            <a:srgbClr val="35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06081C1-555D-124E-D899-64C2D351AD24}"/>
              </a:ext>
            </a:extLst>
          </p:cNvPr>
          <p:cNvPicPr>
            <a:picLocks noChangeAspect="1"/>
          </p:cNvPicPr>
          <p:nvPr/>
        </p:nvPicPr>
        <p:blipFill>
          <a:blip r:embed="rId3"/>
          <a:srcRect l="2169" r="30696" b="1"/>
          <a:stretch/>
        </p:blipFill>
        <p:spPr>
          <a:xfrm>
            <a:off x="926037" y="9"/>
            <a:ext cx="6389164" cy="3418713"/>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38" name="Rectangle 37">
            <a:extLst>
              <a:ext uri="{FF2B5EF4-FFF2-40B4-BE49-F238E27FC236}">
                <a16:creationId xmlns:a16="http://schemas.microsoft.com/office/drawing/2014/main" id="{7F41D4CC-403D-465E-9223-3277868A5D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41417" y="643467"/>
            <a:ext cx="3850583" cy="247351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DC4C688-715E-4A31-AB90-6A5752887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6036" y="4069422"/>
            <a:ext cx="5001186" cy="2020482"/>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E99655A-B012-EF65-0372-A473ABAF1551}"/>
              </a:ext>
            </a:extLst>
          </p:cNvPr>
          <p:cNvPicPr>
            <a:picLocks noChangeAspect="1"/>
          </p:cNvPicPr>
          <p:nvPr/>
        </p:nvPicPr>
        <p:blipFill>
          <a:blip r:embed="rId4"/>
          <a:srcRect t="21959" r="1" b="824"/>
          <a:stretch/>
        </p:blipFill>
        <p:spPr>
          <a:xfrm>
            <a:off x="4278702" y="2198745"/>
            <a:ext cx="7913297" cy="4659255"/>
          </a:xfrm>
          <a:prstGeom prst="rect">
            <a:avLst/>
          </a:prstGeom>
        </p:spPr>
      </p:pic>
    </p:spTree>
    <p:extLst>
      <p:ext uri="{BB962C8B-B14F-4D97-AF65-F5344CB8AC3E}">
        <p14:creationId xmlns:p14="http://schemas.microsoft.com/office/powerpoint/2010/main" val="370750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412E49A-DFBE-F86C-21DB-E8C309682F44}"/>
              </a:ext>
            </a:extLst>
          </p:cNvPr>
          <p:cNvSpPr txBox="1"/>
          <p:nvPr/>
        </p:nvSpPr>
        <p:spPr>
          <a:xfrm>
            <a:off x="638881" y="417576"/>
            <a:ext cx="10909640" cy="1249394"/>
          </a:xfrm>
          <a:prstGeom prst="rect">
            <a:avLst/>
          </a:prstGeom>
        </p:spPr>
        <p:txBody>
          <a:bodyPr vert="horz" lIns="91440" tIns="45720" rIns="91440" bIns="45720" rtlCol="0" anchor="ctr">
            <a:normAutofit fontScale="62500" lnSpcReduction="20000"/>
          </a:bodyPr>
          <a:lstStyle/>
          <a:p>
            <a:pPr algn="ctr">
              <a:lnSpc>
                <a:spcPct val="90000"/>
              </a:lnSpc>
              <a:spcBef>
                <a:spcPct val="0"/>
              </a:spcBef>
              <a:spcAft>
                <a:spcPts val="600"/>
              </a:spcAft>
            </a:pPr>
            <a:r>
              <a:rPr lang="en-US" sz="4600" kern="1200" dirty="0">
                <a:solidFill>
                  <a:schemeClr val="tx1"/>
                </a:solidFill>
                <a:latin typeface="+mj-lt"/>
                <a:ea typeface="+mj-ea"/>
                <a:cs typeface="+mj-cs"/>
                <a:hlinkClick r:id="rId3"/>
              </a:rPr>
              <a:t>www.Acteonline.org</a:t>
            </a:r>
            <a:endParaRPr lang="en-US" sz="4600" kern="1200" dirty="0">
              <a:solidFill>
                <a:schemeClr val="tx1"/>
              </a:solidFill>
              <a:latin typeface="+mj-lt"/>
              <a:ea typeface="+mj-ea"/>
              <a:cs typeface="+mj-cs"/>
            </a:endParaRPr>
          </a:p>
          <a:p>
            <a:pPr algn="ctr">
              <a:lnSpc>
                <a:spcPct val="90000"/>
              </a:lnSpc>
              <a:spcBef>
                <a:spcPct val="0"/>
              </a:spcBef>
              <a:spcAft>
                <a:spcPts val="600"/>
              </a:spcAft>
            </a:pPr>
            <a:endParaRPr lang="en-US" sz="4600" kern="1200" dirty="0">
              <a:solidFill>
                <a:schemeClr val="tx1"/>
              </a:solidFill>
              <a:latin typeface="+mj-lt"/>
              <a:ea typeface="+mj-ea"/>
              <a:cs typeface="+mj-cs"/>
            </a:endParaRPr>
          </a:p>
          <a:p>
            <a:pPr algn="ctr">
              <a:lnSpc>
                <a:spcPct val="90000"/>
              </a:lnSpc>
              <a:spcBef>
                <a:spcPct val="0"/>
              </a:spcBef>
              <a:spcAft>
                <a:spcPts val="600"/>
              </a:spcAft>
            </a:pPr>
            <a:r>
              <a:rPr lang="en-US" sz="4600" kern="1200" dirty="0">
                <a:solidFill>
                  <a:schemeClr val="tx1"/>
                </a:solidFill>
                <a:latin typeface="+mj-lt"/>
                <a:ea typeface="+mj-ea"/>
                <a:cs typeface="+mj-cs"/>
              </a:rPr>
              <a:t>Press Releases</a:t>
            </a:r>
          </a:p>
          <a:p>
            <a:pPr algn="ctr">
              <a:lnSpc>
                <a:spcPct val="90000"/>
              </a:lnSpc>
              <a:spcBef>
                <a:spcPct val="0"/>
              </a:spcBef>
              <a:spcAft>
                <a:spcPts val="600"/>
              </a:spcAft>
            </a:pPr>
            <a:endParaRPr lang="en-US" sz="21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F12E8B7-78B8-1D9E-FB3F-B3BA0281E5D8}"/>
              </a:ext>
            </a:extLst>
          </p:cNvPr>
          <p:cNvPicPr>
            <a:picLocks noChangeAspect="1"/>
          </p:cNvPicPr>
          <p:nvPr/>
        </p:nvPicPr>
        <p:blipFill>
          <a:blip r:embed="rId4"/>
          <a:stretch>
            <a:fillRect/>
          </a:stretch>
        </p:blipFill>
        <p:spPr>
          <a:xfrm>
            <a:off x="2042100" y="2633472"/>
            <a:ext cx="8104752" cy="3586353"/>
          </a:xfrm>
          <a:prstGeom prst="rect">
            <a:avLst/>
          </a:prstGeom>
        </p:spPr>
      </p:pic>
    </p:spTree>
    <p:extLst>
      <p:ext uri="{BB962C8B-B14F-4D97-AF65-F5344CB8AC3E}">
        <p14:creationId xmlns:p14="http://schemas.microsoft.com/office/powerpoint/2010/main" val="3215669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magazine&#10;&#10;AI-generated content may be incorrect.">
            <a:extLst>
              <a:ext uri="{FF2B5EF4-FFF2-40B4-BE49-F238E27FC236}">
                <a16:creationId xmlns:a16="http://schemas.microsoft.com/office/drawing/2014/main" id="{B9F26516-18D0-415F-EE06-29A7751C8819}"/>
              </a:ext>
            </a:extLst>
          </p:cNvPr>
          <p:cNvPicPr>
            <a:picLocks noChangeAspect="1"/>
          </p:cNvPicPr>
          <p:nvPr/>
        </p:nvPicPr>
        <p:blipFill>
          <a:blip r:embed="rId3"/>
          <a:srcRect t="213" b="42030"/>
          <a:stretch/>
        </p:blipFill>
        <p:spPr>
          <a:xfrm>
            <a:off x="307775" y="261437"/>
            <a:ext cx="11576450" cy="6335126"/>
          </a:xfrm>
          <a:prstGeom prst="rect">
            <a:avLst/>
          </a:prstGeom>
        </p:spPr>
      </p:pic>
    </p:spTree>
    <p:extLst>
      <p:ext uri="{BB962C8B-B14F-4D97-AF65-F5344CB8AC3E}">
        <p14:creationId xmlns:p14="http://schemas.microsoft.com/office/powerpoint/2010/main" val="295116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19113EA-9B64-F5D9-3EC6-44A6224ED07F}"/>
              </a:ext>
            </a:extLst>
          </p:cNvPr>
          <p:cNvPicPr>
            <a:picLocks noChangeAspect="1"/>
          </p:cNvPicPr>
          <p:nvPr/>
        </p:nvPicPr>
        <p:blipFill>
          <a:blip r:embed="rId3"/>
          <a:srcRect b="39499"/>
          <a:stretch/>
        </p:blipFill>
        <p:spPr>
          <a:xfrm>
            <a:off x="643467" y="1360547"/>
            <a:ext cx="5294716" cy="4136904"/>
          </a:xfrm>
          <a:prstGeom prst="rect">
            <a:avLst/>
          </a:prstGeom>
        </p:spPr>
      </p:pic>
      <p:cxnSp>
        <p:nvCxnSpPr>
          <p:cNvPr id="38" name="Straight Connector 3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0F4DBF8-8878-62E6-D9BB-F42AC4C3DE7C}"/>
              </a:ext>
            </a:extLst>
          </p:cNvPr>
          <p:cNvPicPr>
            <a:picLocks noChangeAspect="1"/>
          </p:cNvPicPr>
          <p:nvPr/>
        </p:nvPicPr>
        <p:blipFill>
          <a:blip r:embed="rId3"/>
          <a:srcRect t="59827" r="29583"/>
          <a:stretch/>
        </p:blipFill>
        <p:spPr>
          <a:xfrm>
            <a:off x="6253819" y="1599268"/>
            <a:ext cx="4966958" cy="3659464"/>
          </a:xfrm>
          <a:prstGeom prst="rect">
            <a:avLst/>
          </a:prstGeom>
        </p:spPr>
      </p:pic>
    </p:spTree>
    <p:extLst>
      <p:ext uri="{BB962C8B-B14F-4D97-AF65-F5344CB8AC3E}">
        <p14:creationId xmlns:p14="http://schemas.microsoft.com/office/powerpoint/2010/main" val="4218177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sitting around a round table&#10;&#10;AI-generated content may be incorrect.">
            <a:extLst>
              <a:ext uri="{FF2B5EF4-FFF2-40B4-BE49-F238E27FC236}">
                <a16:creationId xmlns:a16="http://schemas.microsoft.com/office/drawing/2014/main" id="{44191422-F401-277B-AFAA-3E29E2C505EA}"/>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19485" b="24265"/>
          <a:stretch/>
        </p:blipFill>
        <p:spPr>
          <a:xfrm>
            <a:off x="20" y="10"/>
            <a:ext cx="12191980" cy="6857990"/>
          </a:xfrm>
          <a:prstGeom prst="rect">
            <a:avLst/>
          </a:prstGeom>
        </p:spPr>
      </p:pic>
      <p:sp>
        <p:nvSpPr>
          <p:cNvPr id="4" name="TextBox 3">
            <a:extLst>
              <a:ext uri="{FF2B5EF4-FFF2-40B4-BE49-F238E27FC236}">
                <a16:creationId xmlns:a16="http://schemas.microsoft.com/office/drawing/2014/main" id="{B6277F27-FB91-D5D2-6ED4-97B5552C85B0}"/>
              </a:ext>
            </a:extLst>
          </p:cNvPr>
          <p:cNvSpPr txBox="1"/>
          <p:nvPr/>
        </p:nvSpPr>
        <p:spPr>
          <a:xfrm>
            <a:off x="965200" y="965200"/>
            <a:ext cx="10261600" cy="35648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10600" dirty="0">
                <a:ln w="22225">
                  <a:solidFill>
                    <a:schemeClr val="tx1"/>
                  </a:solidFill>
                  <a:miter lim="800000"/>
                </a:ln>
                <a:noFill/>
                <a:latin typeface="+mj-lt"/>
                <a:ea typeface="+mj-ea"/>
                <a:cs typeface="+mj-cs"/>
              </a:rPr>
              <a:t>Roundtable Topic Discussions</a:t>
            </a:r>
          </a:p>
        </p:txBody>
      </p:sp>
    </p:spTree>
    <p:extLst>
      <p:ext uri="{BB962C8B-B14F-4D97-AF65-F5344CB8AC3E}">
        <p14:creationId xmlns:p14="http://schemas.microsoft.com/office/powerpoint/2010/main" val="253850497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FD12A6-C3A1-2DD4-9816-5D4F64A82C52}"/>
              </a:ext>
            </a:extLst>
          </p:cNvPr>
          <p:cNvSpPr txBox="1"/>
          <p:nvPr/>
        </p:nvSpPr>
        <p:spPr>
          <a:xfrm>
            <a:off x="708660" y="807780"/>
            <a:ext cx="10774680" cy="5509200"/>
          </a:xfrm>
          <a:prstGeom prst="rect">
            <a:avLst/>
          </a:prstGeom>
          <a:noFill/>
        </p:spPr>
        <p:txBody>
          <a:bodyPr wrap="square">
            <a:spAutoFit/>
          </a:bodyPr>
          <a:lstStyle/>
          <a:p>
            <a:r>
              <a:rPr lang="en-US" sz="3200" b="1" dirty="0"/>
              <a:t>Enhancing Association Communications </a:t>
            </a:r>
            <a:r>
              <a:rPr lang="en-US" sz="3200" dirty="0"/>
              <a:t>– </a:t>
            </a:r>
          </a:p>
          <a:p>
            <a:r>
              <a:rPr lang="en-US" sz="3200" dirty="0"/>
              <a:t>	Debbie Nelson (CO) &amp; Julia Kendrick </a:t>
            </a:r>
          </a:p>
          <a:p>
            <a:endParaRPr lang="en-US" sz="3200" dirty="0"/>
          </a:p>
          <a:p>
            <a:r>
              <a:rPr lang="en-US" sz="3200" b="1" dirty="0"/>
              <a:t>Membership Growth &amp; Retention </a:t>
            </a:r>
            <a:r>
              <a:rPr lang="en-US" sz="3200" dirty="0"/>
              <a:t>– </a:t>
            </a:r>
          </a:p>
          <a:p>
            <a:r>
              <a:rPr lang="en-US" sz="3200" dirty="0"/>
              <a:t>	Becky Cox (UT) &amp; Kelli Diemer </a:t>
            </a:r>
          </a:p>
          <a:p>
            <a:endParaRPr lang="en-US" sz="3200" dirty="0"/>
          </a:p>
          <a:p>
            <a:r>
              <a:rPr lang="en-US" sz="3200" b="1" dirty="0"/>
              <a:t>Building Strong State Association Boards </a:t>
            </a:r>
            <a:r>
              <a:rPr lang="en-US" sz="3200" dirty="0"/>
              <a:t>– </a:t>
            </a:r>
          </a:p>
          <a:p>
            <a:r>
              <a:rPr lang="en-US" sz="3200" dirty="0"/>
              <a:t>	Tina Statucki (NV) </a:t>
            </a:r>
          </a:p>
          <a:p>
            <a:endParaRPr lang="en-US" sz="3200" dirty="0"/>
          </a:p>
          <a:p>
            <a:r>
              <a:rPr lang="en-US" sz="3200" b="1" dirty="0"/>
              <a:t>Successful State Conference Planning </a:t>
            </a:r>
            <a:r>
              <a:rPr lang="en-US" sz="3200" dirty="0"/>
              <a:t>– </a:t>
            </a:r>
          </a:p>
          <a:p>
            <a:r>
              <a:rPr lang="en-US" sz="3200" dirty="0"/>
              <a:t>	Glenda Paxton </a:t>
            </a:r>
          </a:p>
        </p:txBody>
      </p:sp>
    </p:spTree>
    <p:extLst>
      <p:ext uri="{BB962C8B-B14F-4D97-AF65-F5344CB8AC3E}">
        <p14:creationId xmlns:p14="http://schemas.microsoft.com/office/powerpoint/2010/main" val="369741900"/>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3f63f11-ad7e-4b5f-960a-f5a5b5b3093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58A7438FEE124B9E2C32B1FD48E83A" ma:contentTypeVersion="18" ma:contentTypeDescription="Create a new document." ma:contentTypeScope="" ma:versionID="293218229c7f40bad2e31ecfe81e73e1">
  <xsd:schema xmlns:xsd="http://www.w3.org/2001/XMLSchema" xmlns:xs="http://www.w3.org/2001/XMLSchema" xmlns:p="http://schemas.microsoft.com/office/2006/metadata/properties" xmlns:ns3="bad19833-22ff-4063-ae0c-5c233d5aed77" xmlns:ns4="73f63f11-ad7e-4b5f-960a-f5a5b5b3093b" targetNamespace="http://schemas.microsoft.com/office/2006/metadata/properties" ma:root="true" ma:fieldsID="687604a1fde808b0651ebe2e90984f96" ns3:_="" ns4:_="">
    <xsd:import namespace="bad19833-22ff-4063-ae0c-5c233d5aed77"/>
    <xsd:import namespace="73f63f11-ad7e-4b5f-960a-f5a5b5b3093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d19833-22ff-4063-ae0c-5c233d5aed7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f63f11-ad7e-4b5f-960a-f5a5b5b3093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D062BD-9AA1-488F-8DA6-0992C443771F}">
  <ds:schemaRefs>
    <ds:schemaRef ds:uri="http://schemas.microsoft.com/office/2006/documentManagement/types"/>
    <ds:schemaRef ds:uri="bad19833-22ff-4063-ae0c-5c233d5aed77"/>
    <ds:schemaRef ds:uri="73f63f11-ad7e-4b5f-960a-f5a5b5b3093b"/>
    <ds:schemaRef ds:uri="http://purl.org/dc/elements/1.1/"/>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B1E170D-71C8-48FE-80B4-0BE4219F1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d19833-22ff-4063-ae0c-5c233d5aed77"/>
    <ds:schemaRef ds:uri="73f63f11-ad7e-4b5f-960a-f5a5b5b309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86009C-41E8-406A-99FF-1B5CC99E12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7071</TotalTime>
  <Words>869</Words>
  <Application>Microsoft Office PowerPoint</Application>
  <PresentationFormat>Widescreen</PresentationFormat>
  <Paragraphs>90</Paragraphs>
  <Slides>19</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Aptos</vt:lpstr>
      <vt:lpstr>Aptos Display</vt:lpstr>
      <vt:lpstr>Arial</vt:lpstr>
      <vt:lpstr>Arial Rounded MT Bold</vt:lpstr>
      <vt:lpstr>Avenir Next</vt:lpstr>
      <vt:lpstr>Calibri</vt:lpstr>
      <vt:lpstr>Office Theme</vt:lpstr>
      <vt:lpstr>1_Office Theme</vt:lpstr>
      <vt:lpstr>State Association Leadership Training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for Lunch!  12 pm – 1:30 pm</vt:lpstr>
      <vt:lpstr>Annual Report</vt:lpstr>
      <vt:lpstr>Quality Association Standards (QAS)</vt:lpstr>
      <vt:lpstr>Quality Association Standards Timeframe &amp; Award Levels</vt:lpstr>
      <vt:lpstr>QAS Application Process &amp; Quality Association Recognition </vt:lpstr>
      <vt:lpstr>Time for Sharing!  2:15 pm – 3:00 pm</vt:lpstr>
      <vt:lpstr>State Chapter Module</vt:lpstr>
      <vt:lpstr>Chapter Payment Portal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Association Leadership Training Program</dc:title>
  <dc:creator>Kelli Diemer</dc:creator>
  <cp:lastModifiedBy>Kelli Diemer</cp:lastModifiedBy>
  <cp:revision>3</cp:revision>
  <dcterms:created xsi:type="dcterms:W3CDTF">2024-03-06T17:30:19Z</dcterms:created>
  <dcterms:modified xsi:type="dcterms:W3CDTF">2025-03-15T12:55:51Z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0x0101001358A7438FEE124B9E2C32B1FD48E83A</vt:lpwstr>
  </property>
</Properties>
</file>