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32E6-B937-0D11-ED33-DFDF4C399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C326A-4632-3387-54F1-DEAC9CE12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7850-0193-CF5F-4877-ADBB183A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F6F0-C566-5CC0-D7FB-63FF55E3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676D6-B7F2-A428-3A1E-E70BADE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6825-42F1-2B03-E49F-31FAF5EF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1D908-0B75-EE45-C05B-BC727797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C961-99EC-F6FA-366D-D6469622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C999-3D5A-7474-9F86-4D78F79A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A7A8-DFD4-5D7D-6902-9DF40B26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622FD-4701-D1EE-D514-90052BC2F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4459F-E0D9-C019-A3FE-9CE5C5A4C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F3E0-ABC4-4771-6533-D3813BAE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7BF4-050A-1CDE-AE00-646C4131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26265-8633-0B31-2E20-0127D734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E5EA-DFA8-7A12-048F-FAAF8AC5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059AB-D5A5-134B-D2AF-1731A6A1B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153B9-34EF-9DBB-166C-104D99C9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649FE-EB72-49AE-8106-903EEACE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C8639-F9EB-7336-8511-D1140617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4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4A5D-427C-13A8-C537-29C8ACBA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1FBA-3A44-62CA-E01C-CDEC283AD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2FC5C-45AC-5465-EBD0-AE94EE67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41A1-EA57-16BE-339A-51FF12B6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D325C-35B1-B810-2E38-8854D2AE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F542-304C-C154-36D2-9A30EDCB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21D89-30AB-E45C-5310-4058893F6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2EFD0-1DC0-CEE4-0438-6EAF66AE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38E0-D35F-DFCB-7E55-576FA125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0B97-6616-BCFC-831F-9059BEF2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BA38-397E-D91C-B352-D624F758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73A0-C989-295A-431F-D1F3F1656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CA365-C6D5-0315-CCA3-B3FC13C6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DF521-C4F7-5A97-E681-4A43694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5E1FD-3869-D1EA-A422-49371F31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A40C-801F-26FA-D4FC-1A613E83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2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2F73-92E5-626B-8749-5F5A20C4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86424-091D-413E-3735-5397E7E4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E9C1D-DB71-D71C-41C8-501F556DF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26ED4-36A7-04A8-D77E-1D3C46AD6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5AC96-5984-30D4-0AA2-835475CF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17855-931E-118A-CBB5-D02B70D1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12560-C1DC-FB9E-8F81-3685EDA2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3556F-7B11-AE85-CBC5-805265B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A2FB-F48B-EA00-CD18-4AEAFB1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DD21B-8D34-E4C6-9EDB-EED740D1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B9149-8449-BE34-545B-6B746CC7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E66F3-1CCD-4043-D976-9EC2608D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1D9EB-43F5-6654-8FA6-885785F3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10BA6-EA5C-5AF1-EDFF-2ACA3886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EFA81-E713-AA32-A7C3-4891D4D4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393A-7E7E-5D1E-F055-3C9C58A7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9262-C976-901E-C18A-9B8457AA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4BA15-7121-EB15-27F0-9343E52A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BD471-9A80-56E5-20A5-9FE481F4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D4905-6943-D334-F50F-0ABE69BE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BEBFE-FC25-4126-0D66-D861A4B1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45EB-B875-1C65-3F2C-185D7B53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BE16-A7AD-721B-304C-D2BA978F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29F54-BF36-F806-9205-27878C23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7F73E-81B3-F936-408B-AB234F13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1CE6-BADF-6729-3B81-DFF2AF97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7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0FD7-8672-BB15-A89E-67AD1A39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D81D3-BEE3-67B6-2BDE-C7C73849E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5BE47-8B0F-CA14-7287-2BB687A17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E26B7-6E4A-10D9-F671-0BBF68A1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BCCC1-DD05-571B-56FC-D89B26EB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C987E-D9D4-69FA-CF10-71156BBF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8AC1-A37C-F310-3714-41C1DE31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24DDC-3C33-A668-A2DB-724283965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47AAA-9A97-41EA-9FEF-8244E588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3D7AB-D4B6-D36A-7438-CF94A047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CA88A-0D0A-18FC-92C2-BEE6F522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B72A4-A03E-0BCC-6F09-DEDF636BE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C23ED-CFB0-D1F6-8D03-9604EAF1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9DC6B-219B-E163-7381-2754EDBD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4EF1F-12BE-7EF9-5783-A48E5792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BB409-C841-2D71-D47C-770310E1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A2D3-F645-C38D-AD10-5DB1DB9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99E5-116E-8C8B-A916-4028F312E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6D9E9-0F20-2FC9-61B0-1FC3DCF4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C75B-9E5B-7EB4-06AB-C61B1D97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BBCD-2B3E-8B54-8581-62976F6E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D66A-B4E5-7DCC-3504-6C445E43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F90D-223B-C183-76EF-9ECB8BE62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0AEB-6F33-E6BA-5988-BED6C8FCB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5599-76A0-DF47-9078-2DF6CC41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505E6-2BC7-BEA3-2D57-F586F42A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3D22-62AC-F020-B230-EA4AA03D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99A4-1D05-61AE-C984-742CBC94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B2DB9-50C9-C5D1-E7EB-28A5276D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90F0-1238-C04C-F19F-212905DA3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9C5F0-C6C8-8C8C-E2A0-6949609CD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1A97A-A288-D96B-6A73-FEC7AC059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D8985-6513-EC54-074E-49AF835C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C3ED5-1C25-6882-8667-EA182801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FECFE-DF30-F8D1-6C92-7A26800C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B04A-7B3D-8DFF-D634-A6CC2B02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DC6A6-108D-675E-191C-E74DDE67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08505-2BE0-1735-BEF5-FE1881ED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60D2A-FE39-89A4-C88F-3FC680AD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9EE84-70AE-E7B6-C5E9-EB92D80E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AFCFA-DE9E-685D-EDD1-B9CE6F81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1C86A-4FE5-657A-40BB-51AA8EE4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8BD3-5D0D-2AD7-1985-4F09C379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7AE0-D328-B48B-B10E-37E3B654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5055D-E4A4-FBCB-6902-86CCBF49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D0207-7D2A-7452-EEA4-118B7022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FCAB0-AA80-9A06-4946-AE90BCC7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0C248-6CD4-592F-58A9-FA1590F8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443B-A47D-0F0D-C29B-F7791A8E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D6897-50AC-5F37-47C1-FA2218FBA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8FBE0-1976-B9A2-3BDA-407771444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E6095-2D17-7586-87F7-11D1894E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A9A0C-3182-AFE3-9594-DAD90C2C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702B-ED3F-669A-C166-39A6387A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E7B46-B35B-2935-D76B-9749A6EE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FD68-A53A-D9C9-4F1F-50B43417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350EC-B2ED-4F69-0C5A-9053B1B0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B4A9-B208-E247-85FB-F0D0F03C9D00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1DD4-58E1-EDB5-C34D-8F1C1DB39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B7E0-7BDD-956B-C4D4-281157BF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7C39-C9A1-DE42-8579-CA7CCF7E9D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639DFC-BF9E-0E86-FA74-3D900BBE87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FB1BD-719E-AE65-DAF0-B7C52B31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CCC8-F841-E6A9-F355-6EA91F3A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90E17-1918-AF78-80F8-87186C6BD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3FE4-24AA-3F41-B65B-B0E179218179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4AD14-4FD9-3989-5528-AB14BE200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014DE-4BF5-F97F-C126-B37B99B02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645-6A02-AB4B-8C94-06E912BFD5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80988-7B44-9466-3FD0-19DFBAB53BE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1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7E5AE-43A6-68FC-DC1B-C65A6E2D40E2}"/>
              </a:ext>
            </a:extLst>
          </p:cNvPr>
          <p:cNvPicPr>
            <a:picLocks/>
          </p:cNvPicPr>
          <p:nvPr userDrawn="1"/>
        </p:nvPicPr>
        <p:blipFill rotWithShape="1">
          <a:blip r:embed="rId14"/>
          <a:srcRect/>
          <a:stretch/>
        </p:blipFill>
        <p:spPr>
          <a:xfrm>
            <a:off x="1" y="6392820"/>
            <a:ext cx="12191999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05F00-27CE-8BD2-8127-A13A5A04DD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980"/>
            <a:ext cx="121920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D886-3C28-E215-0563-060D836A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0848" y="2575931"/>
            <a:ext cx="7400692" cy="14663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17B7B-DEBC-35CD-09A5-9FE7CD7EB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0848" y="4148253"/>
            <a:ext cx="7400693" cy="14663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5BDCB-472A-B8B7-85C0-6E125DC730A5}"/>
              </a:ext>
            </a:extLst>
          </p:cNvPr>
          <p:cNvSpPr txBox="1"/>
          <p:nvPr/>
        </p:nvSpPr>
        <p:spPr>
          <a:xfrm>
            <a:off x="7702373" y="6176963"/>
            <a:ext cx="503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Place Website Here</a:t>
            </a:r>
            <a:endParaRPr lang="en-US" sz="2400" baseline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B60DE-F5DB-0BCD-7FE6-F819BE01C525}"/>
              </a:ext>
            </a:extLst>
          </p:cNvPr>
          <p:cNvSpPr txBox="1"/>
          <p:nvPr/>
        </p:nvSpPr>
        <p:spPr>
          <a:xfrm>
            <a:off x="-218209" y="6235773"/>
            <a:ext cx="5039591" cy="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baseline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Place Tagline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04171-A16C-9751-5739-BCBBD3A27E6C}"/>
              </a:ext>
            </a:extLst>
          </p:cNvPr>
          <p:cNvSpPr txBox="1"/>
          <p:nvPr/>
        </p:nvSpPr>
        <p:spPr>
          <a:xfrm>
            <a:off x="7039764" y="1012529"/>
            <a:ext cx="503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Place Logo Here</a:t>
            </a:r>
            <a:endParaRPr lang="en-US" sz="2400" baseline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FACFF-4FE5-4558-D907-835009E5A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D857C4-8D51-BCDF-23E3-8242629BB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4E420-4C8D-F967-9FD1-E869598BAA1F}"/>
              </a:ext>
            </a:extLst>
          </p:cNvPr>
          <p:cNvSpPr txBox="1"/>
          <p:nvPr/>
        </p:nvSpPr>
        <p:spPr>
          <a:xfrm>
            <a:off x="8328312" y="6436754"/>
            <a:ext cx="50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Place Website Here</a:t>
            </a:r>
            <a:endParaRPr lang="en-US" sz="1800" baseline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3E002-1497-E44A-2B0B-5E45CFA78AF0}"/>
              </a:ext>
            </a:extLst>
          </p:cNvPr>
          <p:cNvSpPr txBox="1"/>
          <p:nvPr/>
        </p:nvSpPr>
        <p:spPr>
          <a:xfrm>
            <a:off x="8148204" y="163554"/>
            <a:ext cx="503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Place Logo Here</a:t>
            </a:r>
            <a:endParaRPr lang="en-US" sz="1800" baseline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68F18-92E3-CA67-AD4E-2FD56AADEBE5}"/>
              </a:ext>
            </a:extLst>
          </p:cNvPr>
          <p:cNvSpPr txBox="1"/>
          <p:nvPr/>
        </p:nvSpPr>
        <p:spPr>
          <a:xfrm>
            <a:off x="-529936" y="236580"/>
            <a:ext cx="481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baseline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Place Tagline Here</a:t>
            </a:r>
          </a:p>
        </p:txBody>
      </p:sp>
    </p:spTree>
    <p:extLst>
      <p:ext uri="{BB962C8B-B14F-4D97-AF65-F5344CB8AC3E}">
        <p14:creationId xmlns:p14="http://schemas.microsoft.com/office/powerpoint/2010/main" val="34530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7B393A4-BA87-BA42-8168-20856BBC64D7}" vid="{DC6F89AC-3A7C-D840-AC52-BB78A826D23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7B393A4-BA87-BA42-8168-20856BBC64D7}" vid="{66A7BB1E-9B4A-084E-80DB-CF21C7FF8F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18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O'Brien</dc:creator>
  <cp:lastModifiedBy>Julia O'Brien</cp:lastModifiedBy>
  <cp:revision>1</cp:revision>
  <dcterms:created xsi:type="dcterms:W3CDTF">2023-04-14T13:59:03Z</dcterms:created>
  <dcterms:modified xsi:type="dcterms:W3CDTF">2023-04-14T14:02:26Z</dcterms:modified>
</cp:coreProperties>
</file>