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8" r:id="rId3"/>
    <p:sldMasterId id="2147483726" r:id="rId4"/>
  </p:sldMasterIdLst>
  <p:notesMasterIdLst>
    <p:notesMasterId r:id="rId13"/>
  </p:notesMasterIdLst>
  <p:sldIdLst>
    <p:sldId id="353" r:id="rId5"/>
    <p:sldId id="406" r:id="rId6"/>
    <p:sldId id="257" r:id="rId7"/>
    <p:sldId id="415" r:id="rId8"/>
    <p:sldId id="417" r:id="rId9"/>
    <p:sldId id="416" r:id="rId10"/>
    <p:sldId id="355" r:id="rId11"/>
    <p:sldId id="373"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E8DE87-E5D3-4352-92F3-75FE60744AE6}" v="5" dt="2020-11-09T15:42:09.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317" autoAdjust="0"/>
  </p:normalViewPr>
  <p:slideViewPr>
    <p:cSldViewPr snapToGrid="0">
      <p:cViewPr varScale="1">
        <p:scale>
          <a:sx n="54" d="100"/>
          <a:sy n="54" d="100"/>
        </p:scale>
        <p:origin x="1260" y="72"/>
      </p:cViewPr>
      <p:guideLst/>
    </p:cSldViewPr>
  </p:slideViewPr>
  <p:outlineViewPr>
    <p:cViewPr>
      <p:scale>
        <a:sx n="33" d="100"/>
        <a:sy n="33" d="100"/>
      </p:scale>
      <p:origin x="0" y="-29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B1D6A0-2C89-4950-9682-F4F97590258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70076E3-FFED-4095-B2E3-2783EC5DE746}">
      <dgm:prSet/>
      <dgm:spPr/>
      <dgm:t>
        <a:bodyPr/>
        <a:lstStyle/>
        <a:p>
          <a:r>
            <a:rPr lang="en-US" dirty="0"/>
            <a:t>Involves an Industry Partner or Employer?</a:t>
          </a:r>
        </a:p>
      </dgm:t>
    </dgm:pt>
    <dgm:pt modelId="{892ADEEF-5507-44CB-BC7C-9C5C3F1F4544}" type="parTrans" cxnId="{4F066C00-FEB9-4765-B7C2-A3B4EDC30970}">
      <dgm:prSet/>
      <dgm:spPr/>
      <dgm:t>
        <a:bodyPr/>
        <a:lstStyle/>
        <a:p>
          <a:endParaRPr lang="en-US"/>
        </a:p>
      </dgm:t>
    </dgm:pt>
    <dgm:pt modelId="{1C64B537-6020-4F28-85ED-EB6C62866E0C}" type="sibTrans" cxnId="{4F066C00-FEB9-4765-B7C2-A3B4EDC30970}">
      <dgm:prSet/>
      <dgm:spPr/>
      <dgm:t>
        <a:bodyPr/>
        <a:lstStyle/>
        <a:p>
          <a:endParaRPr lang="en-US"/>
        </a:p>
      </dgm:t>
    </dgm:pt>
    <dgm:pt modelId="{5B2169B0-9E11-433E-B800-FBF6FB591CCC}">
      <dgm:prSet/>
      <dgm:spPr/>
      <dgm:t>
        <a:bodyPr/>
        <a:lstStyle/>
        <a:p>
          <a:r>
            <a:rPr lang="en-US" dirty="0"/>
            <a:t>Centers Around CTE Task or Competency?</a:t>
          </a:r>
        </a:p>
      </dgm:t>
    </dgm:pt>
    <dgm:pt modelId="{D214114F-75EC-4BEF-9D96-4CDD1E698E39}" type="parTrans" cxnId="{CA7E68EB-343A-4265-BBDA-39C2B6AFA4FA}">
      <dgm:prSet/>
      <dgm:spPr/>
      <dgm:t>
        <a:bodyPr/>
        <a:lstStyle/>
        <a:p>
          <a:endParaRPr lang="en-US"/>
        </a:p>
      </dgm:t>
    </dgm:pt>
    <dgm:pt modelId="{D9788ECD-DA5B-4052-B207-6EA2094D3F31}" type="sibTrans" cxnId="{CA7E68EB-343A-4265-BBDA-39C2B6AFA4FA}">
      <dgm:prSet/>
      <dgm:spPr/>
      <dgm:t>
        <a:bodyPr/>
        <a:lstStyle/>
        <a:p>
          <a:endParaRPr lang="en-US"/>
        </a:p>
      </dgm:t>
    </dgm:pt>
    <dgm:pt modelId="{048A0AF8-A7B4-4406-AE84-BD651C23F742}">
      <dgm:prSet/>
      <dgm:spPr/>
      <dgm:t>
        <a:bodyPr/>
        <a:lstStyle/>
        <a:p>
          <a:r>
            <a:rPr lang="en-US" dirty="0"/>
            <a:t>Sustained or On-going?</a:t>
          </a:r>
        </a:p>
      </dgm:t>
    </dgm:pt>
    <dgm:pt modelId="{38829387-27A7-4A20-8AAC-26C33EF25D70}" type="parTrans" cxnId="{81D22665-B943-430F-8C69-2029E875168F}">
      <dgm:prSet/>
      <dgm:spPr/>
      <dgm:t>
        <a:bodyPr/>
        <a:lstStyle/>
        <a:p>
          <a:endParaRPr lang="en-US"/>
        </a:p>
      </dgm:t>
    </dgm:pt>
    <dgm:pt modelId="{EDD8D65F-75A4-4DE8-BA2C-9BDCB0503411}" type="sibTrans" cxnId="{81D22665-B943-430F-8C69-2029E875168F}">
      <dgm:prSet/>
      <dgm:spPr/>
      <dgm:t>
        <a:bodyPr/>
        <a:lstStyle/>
        <a:p>
          <a:endParaRPr lang="en-US"/>
        </a:p>
      </dgm:t>
    </dgm:pt>
    <dgm:pt modelId="{0509895F-3C8A-4F28-B5AB-6FE25D9535C3}" type="pres">
      <dgm:prSet presAssocID="{09B1D6A0-2C89-4950-9682-F4F97590258C}" presName="root" presStyleCnt="0">
        <dgm:presLayoutVars>
          <dgm:dir/>
          <dgm:resizeHandles val="exact"/>
        </dgm:presLayoutVars>
      </dgm:prSet>
      <dgm:spPr/>
    </dgm:pt>
    <dgm:pt modelId="{09C5294F-DC64-44CA-93E8-D696188B368F}" type="pres">
      <dgm:prSet presAssocID="{C70076E3-FFED-4095-B2E3-2783EC5DE746}" presName="compNode" presStyleCnt="0"/>
      <dgm:spPr/>
    </dgm:pt>
    <dgm:pt modelId="{D6DD27CC-FE57-46E0-B35C-84B122B2E591}" type="pres">
      <dgm:prSet presAssocID="{C70076E3-FFED-4095-B2E3-2783EC5DE746}" presName="bgRect" presStyleLbl="bgShp" presStyleIdx="0" presStyleCnt="3"/>
      <dgm:spPr/>
    </dgm:pt>
    <dgm:pt modelId="{1AE52338-95D4-4085-8BDF-14AF0CE153ED}" type="pres">
      <dgm:prSet presAssocID="{C70076E3-FFED-4095-B2E3-2783EC5DE74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ployee Badge"/>
        </a:ext>
      </dgm:extLst>
    </dgm:pt>
    <dgm:pt modelId="{B16E6F54-D833-424D-B96C-2A9F1B5C70A1}" type="pres">
      <dgm:prSet presAssocID="{C70076E3-FFED-4095-B2E3-2783EC5DE746}" presName="spaceRect" presStyleCnt="0"/>
      <dgm:spPr/>
    </dgm:pt>
    <dgm:pt modelId="{D0AD0A9F-E3C7-4B85-8BD0-44B4760068A8}" type="pres">
      <dgm:prSet presAssocID="{C70076E3-FFED-4095-B2E3-2783EC5DE746}" presName="parTx" presStyleLbl="revTx" presStyleIdx="0" presStyleCnt="3">
        <dgm:presLayoutVars>
          <dgm:chMax val="0"/>
          <dgm:chPref val="0"/>
        </dgm:presLayoutVars>
      </dgm:prSet>
      <dgm:spPr/>
    </dgm:pt>
    <dgm:pt modelId="{58D9DEB3-FA71-4A4B-9622-B8C4ADA79860}" type="pres">
      <dgm:prSet presAssocID="{1C64B537-6020-4F28-85ED-EB6C62866E0C}" presName="sibTrans" presStyleCnt="0"/>
      <dgm:spPr/>
    </dgm:pt>
    <dgm:pt modelId="{5EA86D8B-42BA-4C84-94F9-5643313F3070}" type="pres">
      <dgm:prSet presAssocID="{5B2169B0-9E11-433E-B800-FBF6FB591CCC}" presName="compNode" presStyleCnt="0"/>
      <dgm:spPr/>
    </dgm:pt>
    <dgm:pt modelId="{B602B454-D830-4635-B075-55B147AFDD25}" type="pres">
      <dgm:prSet presAssocID="{5B2169B0-9E11-433E-B800-FBF6FB591CCC}" presName="bgRect" presStyleLbl="bgShp" presStyleIdx="1" presStyleCnt="3"/>
      <dgm:spPr/>
    </dgm:pt>
    <dgm:pt modelId="{3FFF07D0-1F86-4A5B-9526-44A2243B2581}" type="pres">
      <dgm:prSet presAssocID="{5B2169B0-9E11-433E-B800-FBF6FB591CC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8ED9707C-C0BA-412B-8BD5-9596D3C887FF}" type="pres">
      <dgm:prSet presAssocID="{5B2169B0-9E11-433E-B800-FBF6FB591CCC}" presName="spaceRect" presStyleCnt="0"/>
      <dgm:spPr/>
    </dgm:pt>
    <dgm:pt modelId="{64F1A852-8CC1-437B-B32A-69EA244D7D4A}" type="pres">
      <dgm:prSet presAssocID="{5B2169B0-9E11-433E-B800-FBF6FB591CCC}" presName="parTx" presStyleLbl="revTx" presStyleIdx="1" presStyleCnt="3">
        <dgm:presLayoutVars>
          <dgm:chMax val="0"/>
          <dgm:chPref val="0"/>
        </dgm:presLayoutVars>
      </dgm:prSet>
      <dgm:spPr/>
    </dgm:pt>
    <dgm:pt modelId="{B5759CA3-09D4-415D-8582-DBB832A39CDA}" type="pres">
      <dgm:prSet presAssocID="{D9788ECD-DA5B-4052-B207-6EA2094D3F31}" presName="sibTrans" presStyleCnt="0"/>
      <dgm:spPr/>
    </dgm:pt>
    <dgm:pt modelId="{FBEA34ED-22C5-40BF-BFEF-A08E07BBF433}" type="pres">
      <dgm:prSet presAssocID="{048A0AF8-A7B4-4406-AE84-BD651C23F742}" presName="compNode" presStyleCnt="0"/>
      <dgm:spPr/>
    </dgm:pt>
    <dgm:pt modelId="{3376A5DF-DB3C-49E9-8A1C-4AE6C256F50E}" type="pres">
      <dgm:prSet presAssocID="{048A0AF8-A7B4-4406-AE84-BD651C23F742}" presName="bgRect" presStyleLbl="bgShp" presStyleIdx="2" presStyleCnt="3"/>
      <dgm:spPr/>
    </dgm:pt>
    <dgm:pt modelId="{897B6DED-7B81-4DD4-A5D7-5D4EBCC15B04}" type="pres">
      <dgm:prSet presAssocID="{048A0AF8-A7B4-4406-AE84-BD651C23F7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2A1A6565-16C7-408D-B6D1-5FC36CAC0004}" type="pres">
      <dgm:prSet presAssocID="{048A0AF8-A7B4-4406-AE84-BD651C23F742}" presName="spaceRect" presStyleCnt="0"/>
      <dgm:spPr/>
    </dgm:pt>
    <dgm:pt modelId="{1DBE4F69-6D45-4E28-A90E-A031BDE39573}" type="pres">
      <dgm:prSet presAssocID="{048A0AF8-A7B4-4406-AE84-BD651C23F742}" presName="parTx" presStyleLbl="revTx" presStyleIdx="2" presStyleCnt="3">
        <dgm:presLayoutVars>
          <dgm:chMax val="0"/>
          <dgm:chPref val="0"/>
        </dgm:presLayoutVars>
      </dgm:prSet>
      <dgm:spPr/>
    </dgm:pt>
  </dgm:ptLst>
  <dgm:cxnLst>
    <dgm:cxn modelId="{4F066C00-FEB9-4765-B7C2-A3B4EDC30970}" srcId="{09B1D6A0-2C89-4950-9682-F4F97590258C}" destId="{C70076E3-FFED-4095-B2E3-2783EC5DE746}" srcOrd="0" destOrd="0" parTransId="{892ADEEF-5507-44CB-BC7C-9C5C3F1F4544}" sibTransId="{1C64B537-6020-4F28-85ED-EB6C62866E0C}"/>
    <dgm:cxn modelId="{FF21990F-3F0D-475E-B776-093F109B9B18}" type="presOf" srcId="{5B2169B0-9E11-433E-B800-FBF6FB591CCC}" destId="{64F1A852-8CC1-437B-B32A-69EA244D7D4A}" srcOrd="0" destOrd="0" presId="urn:microsoft.com/office/officeart/2018/2/layout/IconVerticalSolidList"/>
    <dgm:cxn modelId="{CC425940-8935-4372-A372-6365535D4487}" type="presOf" srcId="{048A0AF8-A7B4-4406-AE84-BD651C23F742}" destId="{1DBE4F69-6D45-4E28-A90E-A031BDE39573}" srcOrd="0" destOrd="0" presId="urn:microsoft.com/office/officeart/2018/2/layout/IconVerticalSolidList"/>
    <dgm:cxn modelId="{81D22665-B943-430F-8C69-2029E875168F}" srcId="{09B1D6A0-2C89-4950-9682-F4F97590258C}" destId="{048A0AF8-A7B4-4406-AE84-BD651C23F742}" srcOrd="2" destOrd="0" parTransId="{38829387-27A7-4A20-8AAC-26C33EF25D70}" sibTransId="{EDD8D65F-75A4-4DE8-BA2C-9BDCB0503411}"/>
    <dgm:cxn modelId="{E5CFC366-67BD-45FB-A6B8-6F5FC77EF442}" type="presOf" srcId="{09B1D6A0-2C89-4950-9682-F4F97590258C}" destId="{0509895F-3C8A-4F28-B5AB-6FE25D9535C3}" srcOrd="0" destOrd="0" presId="urn:microsoft.com/office/officeart/2018/2/layout/IconVerticalSolidList"/>
    <dgm:cxn modelId="{77C1F4AD-DDA3-4143-8151-8DD00ED9055E}" type="presOf" srcId="{C70076E3-FFED-4095-B2E3-2783EC5DE746}" destId="{D0AD0A9F-E3C7-4B85-8BD0-44B4760068A8}" srcOrd="0" destOrd="0" presId="urn:microsoft.com/office/officeart/2018/2/layout/IconVerticalSolidList"/>
    <dgm:cxn modelId="{CA7E68EB-343A-4265-BBDA-39C2B6AFA4FA}" srcId="{09B1D6A0-2C89-4950-9682-F4F97590258C}" destId="{5B2169B0-9E11-433E-B800-FBF6FB591CCC}" srcOrd="1" destOrd="0" parTransId="{D214114F-75EC-4BEF-9D96-4CDD1E698E39}" sibTransId="{D9788ECD-DA5B-4052-B207-6EA2094D3F31}"/>
    <dgm:cxn modelId="{89AADD25-B817-4862-8BBC-BBBE893E28DD}" type="presParOf" srcId="{0509895F-3C8A-4F28-B5AB-6FE25D9535C3}" destId="{09C5294F-DC64-44CA-93E8-D696188B368F}" srcOrd="0" destOrd="0" presId="urn:microsoft.com/office/officeart/2018/2/layout/IconVerticalSolidList"/>
    <dgm:cxn modelId="{606672E4-173B-416A-B235-6973282878FE}" type="presParOf" srcId="{09C5294F-DC64-44CA-93E8-D696188B368F}" destId="{D6DD27CC-FE57-46E0-B35C-84B122B2E591}" srcOrd="0" destOrd="0" presId="urn:microsoft.com/office/officeart/2018/2/layout/IconVerticalSolidList"/>
    <dgm:cxn modelId="{FE98095C-0D28-4B02-9917-AA9F35BA6FF0}" type="presParOf" srcId="{09C5294F-DC64-44CA-93E8-D696188B368F}" destId="{1AE52338-95D4-4085-8BDF-14AF0CE153ED}" srcOrd="1" destOrd="0" presId="urn:microsoft.com/office/officeart/2018/2/layout/IconVerticalSolidList"/>
    <dgm:cxn modelId="{A375EAD0-B16D-470E-841A-9C00B1064920}" type="presParOf" srcId="{09C5294F-DC64-44CA-93E8-D696188B368F}" destId="{B16E6F54-D833-424D-B96C-2A9F1B5C70A1}" srcOrd="2" destOrd="0" presId="urn:microsoft.com/office/officeart/2018/2/layout/IconVerticalSolidList"/>
    <dgm:cxn modelId="{145D23C9-6F98-4C17-B29C-BC001CC0671F}" type="presParOf" srcId="{09C5294F-DC64-44CA-93E8-D696188B368F}" destId="{D0AD0A9F-E3C7-4B85-8BD0-44B4760068A8}" srcOrd="3" destOrd="0" presId="urn:microsoft.com/office/officeart/2018/2/layout/IconVerticalSolidList"/>
    <dgm:cxn modelId="{96627085-5611-4994-BD63-6F49F5E6BA4D}" type="presParOf" srcId="{0509895F-3C8A-4F28-B5AB-6FE25D9535C3}" destId="{58D9DEB3-FA71-4A4B-9622-B8C4ADA79860}" srcOrd="1" destOrd="0" presId="urn:microsoft.com/office/officeart/2018/2/layout/IconVerticalSolidList"/>
    <dgm:cxn modelId="{B5BE2D6A-2FA0-4752-ABC9-03740E6E43C9}" type="presParOf" srcId="{0509895F-3C8A-4F28-B5AB-6FE25D9535C3}" destId="{5EA86D8B-42BA-4C84-94F9-5643313F3070}" srcOrd="2" destOrd="0" presId="urn:microsoft.com/office/officeart/2018/2/layout/IconVerticalSolidList"/>
    <dgm:cxn modelId="{B293DC37-0FCF-4078-AC1E-3BEF9CE569E6}" type="presParOf" srcId="{5EA86D8B-42BA-4C84-94F9-5643313F3070}" destId="{B602B454-D830-4635-B075-55B147AFDD25}" srcOrd="0" destOrd="0" presId="urn:microsoft.com/office/officeart/2018/2/layout/IconVerticalSolidList"/>
    <dgm:cxn modelId="{E60895AC-DA2C-44A3-8BFF-9C28A4F814FF}" type="presParOf" srcId="{5EA86D8B-42BA-4C84-94F9-5643313F3070}" destId="{3FFF07D0-1F86-4A5B-9526-44A2243B2581}" srcOrd="1" destOrd="0" presId="urn:microsoft.com/office/officeart/2018/2/layout/IconVerticalSolidList"/>
    <dgm:cxn modelId="{6E124F08-6103-426B-8780-7E84003A3D8B}" type="presParOf" srcId="{5EA86D8B-42BA-4C84-94F9-5643313F3070}" destId="{8ED9707C-C0BA-412B-8BD5-9596D3C887FF}" srcOrd="2" destOrd="0" presId="urn:microsoft.com/office/officeart/2018/2/layout/IconVerticalSolidList"/>
    <dgm:cxn modelId="{9975B276-9763-43EE-8A25-DF692D857D22}" type="presParOf" srcId="{5EA86D8B-42BA-4C84-94F9-5643313F3070}" destId="{64F1A852-8CC1-437B-B32A-69EA244D7D4A}" srcOrd="3" destOrd="0" presId="urn:microsoft.com/office/officeart/2018/2/layout/IconVerticalSolidList"/>
    <dgm:cxn modelId="{7B3E9A34-EFC7-44EC-BB0A-DB6BEA225F08}" type="presParOf" srcId="{0509895F-3C8A-4F28-B5AB-6FE25D9535C3}" destId="{B5759CA3-09D4-415D-8582-DBB832A39CDA}" srcOrd="3" destOrd="0" presId="urn:microsoft.com/office/officeart/2018/2/layout/IconVerticalSolidList"/>
    <dgm:cxn modelId="{53FF7D03-1DED-4AE1-9EA1-333FE9AE00AE}" type="presParOf" srcId="{0509895F-3C8A-4F28-B5AB-6FE25D9535C3}" destId="{FBEA34ED-22C5-40BF-BFEF-A08E07BBF433}" srcOrd="4" destOrd="0" presId="urn:microsoft.com/office/officeart/2018/2/layout/IconVerticalSolidList"/>
    <dgm:cxn modelId="{CDDF82F8-2470-497F-A1B6-4DEA0BBED9CA}" type="presParOf" srcId="{FBEA34ED-22C5-40BF-BFEF-A08E07BBF433}" destId="{3376A5DF-DB3C-49E9-8A1C-4AE6C256F50E}" srcOrd="0" destOrd="0" presId="urn:microsoft.com/office/officeart/2018/2/layout/IconVerticalSolidList"/>
    <dgm:cxn modelId="{3BD403C3-DAC4-4A23-99AE-6B851160DE73}" type="presParOf" srcId="{FBEA34ED-22C5-40BF-BFEF-A08E07BBF433}" destId="{897B6DED-7B81-4DD4-A5D7-5D4EBCC15B04}" srcOrd="1" destOrd="0" presId="urn:microsoft.com/office/officeart/2018/2/layout/IconVerticalSolidList"/>
    <dgm:cxn modelId="{91967A45-0B3C-4835-ABEC-1B21A09CEA89}" type="presParOf" srcId="{FBEA34ED-22C5-40BF-BFEF-A08E07BBF433}" destId="{2A1A6565-16C7-408D-B6D1-5FC36CAC0004}" srcOrd="2" destOrd="0" presId="urn:microsoft.com/office/officeart/2018/2/layout/IconVerticalSolidList"/>
    <dgm:cxn modelId="{F9C371C0-2852-459A-9EFD-823EDBF5AFD7}" type="presParOf" srcId="{FBEA34ED-22C5-40BF-BFEF-A08E07BBF433}" destId="{1DBE4F69-6D45-4E28-A90E-A031BDE3957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D27CC-FE57-46E0-B35C-84B122B2E591}">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E52338-95D4-4085-8BDF-14AF0CE153ED}">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AD0A9F-E3C7-4B85-8BD0-44B4760068A8}">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dirty="0"/>
            <a:t>Involves an Industry Partner or Employer?</a:t>
          </a:r>
        </a:p>
      </dsp:txBody>
      <dsp:txXfrm>
        <a:off x="1941716" y="718"/>
        <a:ext cx="4571887" cy="1681139"/>
      </dsp:txXfrm>
    </dsp:sp>
    <dsp:sp modelId="{B602B454-D830-4635-B075-55B147AFDD25}">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FF07D0-1F86-4A5B-9526-44A2243B2581}">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F1A852-8CC1-437B-B32A-69EA244D7D4A}">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dirty="0"/>
            <a:t>Centers Around CTE Task or Competency?</a:t>
          </a:r>
        </a:p>
      </dsp:txBody>
      <dsp:txXfrm>
        <a:off x="1941716" y="2102143"/>
        <a:ext cx="4571887" cy="1681139"/>
      </dsp:txXfrm>
    </dsp:sp>
    <dsp:sp modelId="{3376A5DF-DB3C-49E9-8A1C-4AE6C256F50E}">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7B6DED-7B81-4DD4-A5D7-5D4EBCC15B04}">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BE4F69-6D45-4E28-A90E-A031BDE39573}">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kern="1200" dirty="0"/>
            <a:t>Sustained or On-going?</a:t>
          </a:r>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AC49CBD-68E7-4291-8402-21461C993F02}" type="datetimeFigureOut">
              <a:rPr lang="en-US" smtClean="0"/>
              <a:t>10/4/2021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AAF48A9-51A7-43B3-86EB-E92CAE497564}" type="slidenum">
              <a:rPr lang="en-US" smtClean="0"/>
              <a:t>‹#›</a:t>
            </a:fld>
            <a:endParaRPr lang="en-US"/>
          </a:p>
        </p:txBody>
      </p:sp>
    </p:spTree>
    <p:extLst>
      <p:ext uri="{BB962C8B-B14F-4D97-AF65-F5344CB8AC3E}">
        <p14:creationId xmlns:p14="http://schemas.microsoft.com/office/powerpoint/2010/main" val="120104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r>
              <a:rPr lang="en-US" dirty="0"/>
              <a:t>Tom Knight </a:t>
            </a:r>
            <a:r>
              <a:rPr lang="en-US"/>
              <a:t>and Celena Mills</a:t>
            </a:r>
            <a:endParaRPr dirty="0"/>
          </a:p>
        </p:txBody>
      </p:sp>
    </p:spTree>
    <p:extLst>
      <p:ext uri="{BB962C8B-B14F-4D97-AF65-F5344CB8AC3E}">
        <p14:creationId xmlns:p14="http://schemas.microsoft.com/office/powerpoint/2010/main" val="75934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Verdana" panose="020B0604030504040204" pitchFamily="34" charset="0"/>
                <a:ea typeface="Calibri" panose="020F0502020204030204" pitchFamily="34" charset="0"/>
                <a:cs typeface="Times New Roman" panose="02020603050405020304" pitchFamily="18" charset="0"/>
              </a:rPr>
              <a:t>So, let’s take a look at the continuum. First, it’s important to note that this </a:t>
            </a:r>
            <a:r>
              <a:rPr lang="en-US" sz="1800" i="1" dirty="0">
                <a:latin typeface="Verdana" panose="020B0604030504040204" pitchFamily="34" charset="0"/>
                <a:ea typeface="Calibri" panose="020F0502020204030204" pitchFamily="34" charset="0"/>
                <a:cs typeface="Times New Roman" panose="02020603050405020304" pitchFamily="18" charset="0"/>
              </a:rPr>
              <a:t>is</a:t>
            </a:r>
            <a:r>
              <a:rPr lang="en-US" sz="1800" dirty="0">
                <a:latin typeface="Verdana" panose="020B0604030504040204" pitchFamily="34" charset="0"/>
                <a:ea typeface="Calibri" panose="020F0502020204030204" pitchFamily="34" charset="0"/>
                <a:cs typeface="Times New Roman" panose="02020603050405020304" pitchFamily="18" charset="0"/>
              </a:rPr>
              <a:t> a continuum and why that title is so important. Every student that you work with is different, has different needs and skills, and will develop at a different pace. The idea of a continuum acknowledges that there can be several points along the path and that not every student will move in lockstep, nor will they all utilize all the different opportunities for various reasons. What </a:t>
            </a:r>
            <a:r>
              <a:rPr lang="en-US" sz="1800" b="1" i="1" dirty="0">
                <a:latin typeface="Verdana" panose="020B0604030504040204" pitchFamily="34" charset="0"/>
                <a:ea typeface="Calibri" panose="020F0502020204030204" pitchFamily="34" charset="0"/>
                <a:cs typeface="Times New Roman" panose="02020603050405020304" pitchFamily="18" charset="0"/>
              </a:rPr>
              <a:t>is</a:t>
            </a:r>
            <a:r>
              <a:rPr lang="en-US" sz="1800" dirty="0">
                <a:latin typeface="Verdana" panose="020B0604030504040204" pitchFamily="34" charset="0"/>
                <a:ea typeface="Calibri" panose="020F0502020204030204" pitchFamily="34" charset="0"/>
                <a:cs typeface="Times New Roman" panose="02020603050405020304" pitchFamily="18" charset="0"/>
              </a:rPr>
              <a:t> important is that we aim to build a full continuum so that we can offer a variety of opportunities to meet the needs of all of our learners.</a:t>
            </a:r>
          </a:p>
          <a:p>
            <a:endParaRPr lang="en-US" dirty="0"/>
          </a:p>
        </p:txBody>
      </p:sp>
      <p:sp>
        <p:nvSpPr>
          <p:cNvPr id="4" name="Slide Number Placeholder 3"/>
          <p:cNvSpPr>
            <a:spLocks noGrp="1"/>
          </p:cNvSpPr>
          <p:nvPr>
            <p:ph type="sldNum" sz="quarter" idx="5"/>
          </p:nvPr>
        </p:nvSpPr>
        <p:spPr/>
        <p:txBody>
          <a:bodyPr/>
          <a:lstStyle/>
          <a:p>
            <a:fld id="{1AAF48A9-51A7-43B3-86EB-E92CAE497564}" type="slidenum">
              <a:rPr lang="en-US" smtClean="0"/>
              <a:t>2</a:t>
            </a:fld>
            <a:endParaRPr lang="en-US"/>
          </a:p>
        </p:txBody>
      </p:sp>
    </p:spTree>
    <p:extLst>
      <p:ext uri="{BB962C8B-B14F-4D97-AF65-F5344CB8AC3E}">
        <p14:creationId xmlns:p14="http://schemas.microsoft.com/office/powerpoint/2010/main" val="2640015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sz="1800" dirty="0">
                <a:latin typeface="Verdana" panose="020B0604030504040204" pitchFamily="34" charset="0"/>
                <a:ea typeface="Calibri" panose="020F0502020204030204" pitchFamily="34" charset="0"/>
                <a:cs typeface="Times New Roman" panose="02020603050405020304" pitchFamily="18" charset="0"/>
              </a:rPr>
              <a:t>Finally, before we can talk about the categories in the continuum, we need to have a shared understanding of the required components of WBL that are outlined in Perkins V. All three of these components must be in place for the experience to be classified as WBL.</a:t>
            </a:r>
          </a:p>
          <a:p>
            <a:pPr>
              <a:spcAft>
                <a:spcPts val="611"/>
              </a:spcAft>
            </a:pPr>
            <a:endParaRPr lang="en-US" sz="1800" dirty="0">
              <a:latin typeface="Verdana" panose="020B0604030504040204" pitchFamily="34" charset="0"/>
              <a:ea typeface="Calibri" panose="020F0502020204030204" pitchFamily="34" charset="0"/>
              <a:cs typeface="Times New Roman" panose="02020603050405020304" pitchFamily="18" charset="0"/>
            </a:endParaRPr>
          </a:p>
          <a:p>
            <a:pPr>
              <a:spcAft>
                <a:spcPts val="611"/>
              </a:spcAft>
            </a:pPr>
            <a:r>
              <a:rPr lang="en-US" sz="1800" dirty="0">
                <a:latin typeface="Verdana" panose="020B0604030504040204" pitchFamily="34" charset="0"/>
                <a:ea typeface="Calibri" panose="020F0502020204030204" pitchFamily="34" charset="0"/>
                <a:cs typeface="Times New Roman" panose="02020603050405020304" pitchFamily="18" charset="0"/>
              </a:rPr>
              <a:t>Perkins V describe WBL as …</a:t>
            </a:r>
            <a:r>
              <a:rPr lang="en-US" sz="2900" dirty="0"/>
              <a:t>sustained interactions with employers or community professionals in real workplace settings, to the extent practicable, or simulated environments at an educational institution that foster in-depth, first-hand engagement with the tasks required of a given career field, that are aligned to curriculum, instruction, and CTE Program standards.</a:t>
            </a:r>
            <a:endParaRPr lang="en-US" sz="1800" dirty="0">
              <a:latin typeface="Verdana" panose="020B0604030504040204" pitchFamily="34" charset="0"/>
              <a:cs typeface="Times New Roman" panose="02020603050405020304" pitchFamily="18" charset="0"/>
            </a:endParaRPr>
          </a:p>
          <a:p>
            <a:pPr>
              <a:spcAft>
                <a:spcPts val="611"/>
              </a:spcAft>
            </a:pPr>
            <a:endParaRPr lang="en-US" sz="1800" dirty="0">
              <a:latin typeface="Verdana" panose="020B0604030504040204" pitchFamily="34" charset="0"/>
              <a:ea typeface="Calibri" panose="020F0502020204030204" pitchFamily="34" charset="0"/>
              <a:cs typeface="Times New Roman" panose="02020603050405020304" pitchFamily="18" charset="0"/>
            </a:endParaRPr>
          </a:p>
          <a:p>
            <a:pPr>
              <a:spcAft>
                <a:spcPts val="611"/>
              </a:spcAft>
            </a:pPr>
            <a:r>
              <a:rPr lang="en-US" sz="1800" dirty="0">
                <a:latin typeface="Verdana" panose="020B0604030504040204" pitchFamily="34" charset="0"/>
                <a:ea typeface="Calibri" panose="020F0502020204030204" pitchFamily="34" charset="0"/>
                <a:cs typeface="Times New Roman" panose="02020603050405020304" pitchFamily="18" charset="0"/>
              </a:rPr>
              <a:t>So, to be WBL the experience </a:t>
            </a:r>
            <a:r>
              <a:rPr lang="en-US" sz="1800" i="1" dirty="0">
                <a:latin typeface="Verdana" panose="020B0604030504040204" pitchFamily="34" charset="0"/>
                <a:ea typeface="Calibri" panose="020F0502020204030204" pitchFamily="34" charset="0"/>
                <a:cs typeface="Times New Roman" panose="02020603050405020304" pitchFamily="18" charset="0"/>
              </a:rPr>
              <a:t>must</a:t>
            </a:r>
            <a:r>
              <a:rPr lang="en-US" sz="1800" dirty="0">
                <a:latin typeface="Verdana" panose="020B0604030504040204" pitchFamily="34" charset="0"/>
                <a:ea typeface="Calibri" panose="020F0502020204030204" pitchFamily="34" charset="0"/>
                <a:cs typeface="Times New Roman" panose="02020603050405020304" pitchFamily="18" charset="0"/>
              </a:rPr>
              <a:t> involve an employer, center around a task or competency in your CTE program, and, to reach higher levels of rigor, the opportunity must be for a sustained period of time or be part of an ongoing relationship. </a:t>
            </a:r>
          </a:p>
          <a:p>
            <a:endParaRPr lang="en-US" dirty="0"/>
          </a:p>
        </p:txBody>
      </p:sp>
      <p:sp>
        <p:nvSpPr>
          <p:cNvPr id="4" name="Slide Number Placeholder 3"/>
          <p:cNvSpPr>
            <a:spLocks noGrp="1"/>
          </p:cNvSpPr>
          <p:nvPr>
            <p:ph type="sldNum" sz="quarter" idx="5"/>
          </p:nvPr>
        </p:nvSpPr>
        <p:spPr/>
        <p:txBody>
          <a:bodyPr/>
          <a:lstStyle/>
          <a:p>
            <a:fld id="{1AAF48A9-51A7-43B3-86EB-E92CAE497564}" type="slidenum">
              <a:rPr lang="en-US" smtClean="0"/>
              <a:t>3</a:t>
            </a:fld>
            <a:endParaRPr lang="en-US"/>
          </a:p>
        </p:txBody>
      </p:sp>
    </p:spTree>
    <p:extLst>
      <p:ext uri="{BB962C8B-B14F-4D97-AF65-F5344CB8AC3E}">
        <p14:creationId xmlns:p14="http://schemas.microsoft.com/office/powerpoint/2010/main" val="2358613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Now that we’ve reviewed the continuum, let’s talk a minute about how you need to record WBL experiences. There are two systems…you will record qualitative, program-level data in the CTE Portal and quantitative student-level data in CTEIS.</a:t>
            </a:r>
          </a:p>
          <a:p>
            <a:pPr defTabSz="931774">
              <a:defRPr/>
            </a:pPr>
            <a:endParaRPr lang="en-US" dirty="0"/>
          </a:p>
        </p:txBody>
      </p:sp>
      <p:sp>
        <p:nvSpPr>
          <p:cNvPr id="4" name="Slide Number Placeholder 3"/>
          <p:cNvSpPr>
            <a:spLocks noGrp="1"/>
          </p:cNvSpPr>
          <p:nvPr>
            <p:ph type="sldNum" sz="quarter" idx="5"/>
          </p:nvPr>
        </p:nvSpPr>
        <p:spPr/>
        <p:txBody>
          <a:bodyPr/>
          <a:lstStyle/>
          <a:p>
            <a:pPr defTabSz="931774">
              <a:defRPr/>
            </a:pPr>
            <a:fld id="{B424A7F6-702F-4130-A1A0-289A46CB7652}"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264620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Verdana" panose="020B0604030504040204" pitchFamily="34" charset="0"/>
                <a:ea typeface="Calibri" panose="020F0502020204030204" pitchFamily="34" charset="0"/>
                <a:cs typeface="Times New Roman" panose="02020603050405020304" pitchFamily="18" charset="0"/>
              </a:rPr>
              <a:t>In the CTE portal you will simply </a:t>
            </a:r>
            <a:r>
              <a:rPr lang="en-US" sz="1800" i="1" dirty="0">
                <a:latin typeface="Verdana" panose="020B0604030504040204" pitchFamily="34" charset="0"/>
                <a:ea typeface="Calibri" panose="020F0502020204030204" pitchFamily="34" charset="0"/>
                <a:cs typeface="Times New Roman" panose="02020603050405020304" pitchFamily="18" charset="0"/>
              </a:rPr>
              <a:t>describe</a:t>
            </a:r>
            <a:r>
              <a:rPr lang="en-US" sz="1800" dirty="0">
                <a:latin typeface="Verdana" panose="020B0604030504040204" pitchFamily="34" charset="0"/>
                <a:ea typeface="Calibri" panose="020F0502020204030204" pitchFamily="34" charset="0"/>
                <a:cs typeface="Times New Roman" panose="02020603050405020304" pitchFamily="18" charset="0"/>
              </a:rPr>
              <a:t> all the WBL opportunities that you have available for students throughout your program. This information becomes part of your TRAC and CIP Self-Review process each year. If you can keep most of the same opportunities from year to year, then you can simply add to this as you add new experiences for students. This is a good way for you to see, at a glance, if you are offering WBL across the continuum or if there are places for you to grow those offerings for students. Now, just because something is on here doesn’t mean that </a:t>
            </a:r>
            <a:r>
              <a:rPr lang="en-US" sz="1800" u="sng" dirty="0">
                <a:latin typeface="Verdana" panose="020B0604030504040204" pitchFamily="34" charset="0"/>
                <a:ea typeface="Calibri" panose="020F0502020204030204" pitchFamily="34" charset="0"/>
                <a:cs typeface="Times New Roman" panose="02020603050405020304" pitchFamily="18" charset="0"/>
              </a:rPr>
              <a:t>all</a:t>
            </a:r>
            <a:r>
              <a:rPr lang="en-US" sz="1800" dirty="0">
                <a:latin typeface="Verdana" panose="020B0604030504040204" pitchFamily="34" charset="0"/>
                <a:ea typeface="Calibri" panose="020F0502020204030204" pitchFamily="34" charset="0"/>
                <a:cs typeface="Times New Roman" panose="02020603050405020304" pitchFamily="18" charset="0"/>
              </a:rPr>
              <a:t> your students will partake in it, but just that it’s available and you’re offering it.</a:t>
            </a:r>
            <a:endParaRPr lang="en-US" dirty="0"/>
          </a:p>
        </p:txBody>
      </p:sp>
      <p:sp>
        <p:nvSpPr>
          <p:cNvPr id="4" name="Slide Number Placeholder 3"/>
          <p:cNvSpPr>
            <a:spLocks noGrp="1"/>
          </p:cNvSpPr>
          <p:nvPr>
            <p:ph type="sldNum" sz="quarter" idx="5"/>
          </p:nvPr>
        </p:nvSpPr>
        <p:spPr/>
        <p:txBody>
          <a:bodyPr/>
          <a:lstStyle/>
          <a:p>
            <a:pPr defTabSz="931774">
              <a:defRPr/>
            </a:pPr>
            <a:fld id="{B424A7F6-702F-4130-A1A0-289A46CB7652}"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889266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701040" y="4415790"/>
            <a:ext cx="5608320" cy="4183380"/>
          </a:xfrm>
          <a:prstGeom prst="rect">
            <a:avLst/>
          </a:prstGeom>
        </p:spPr>
        <p:txBody>
          <a:bodyPr wrap="square" lIns="93162" tIns="93162" rIns="93162" bIns="93162" anchor="t" anchorCtr="0">
            <a:noAutofit/>
          </a:bodyPr>
          <a:lstStyle/>
          <a:p>
            <a:r>
              <a:rPr lang="en-US" dirty="0"/>
              <a:t>Dana Hughes</a:t>
            </a:r>
            <a:endParaRPr dirty="0"/>
          </a:p>
        </p:txBody>
      </p:sp>
    </p:spTree>
    <p:extLst>
      <p:ext uri="{BB962C8B-B14F-4D97-AF65-F5344CB8AC3E}">
        <p14:creationId xmlns:p14="http://schemas.microsoft.com/office/powerpoint/2010/main" val="1012398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remote environment the best way to contact me is through email, although I’m happy to chat by phone or virtual platform too. I’m looking forward to meeting up live at our virtual session in October!</a:t>
            </a:r>
          </a:p>
        </p:txBody>
      </p:sp>
      <p:sp>
        <p:nvSpPr>
          <p:cNvPr id="4" name="Slide Number Placeholder 3"/>
          <p:cNvSpPr>
            <a:spLocks noGrp="1"/>
          </p:cNvSpPr>
          <p:nvPr>
            <p:ph type="sldNum" sz="quarter" idx="5"/>
          </p:nvPr>
        </p:nvSpPr>
        <p:spPr/>
        <p:txBody>
          <a:bodyPr/>
          <a:lstStyle/>
          <a:p>
            <a:pPr defTabSz="931774">
              <a:defRPr/>
            </a:pPr>
            <a:fld id="{1AAF48A9-51A7-43B3-86EB-E92CAE497564}"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790307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A1A50-4373-4DEC-A8CF-795EEB4E41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61F5CE-9C5F-43EB-B2BF-918346EE8A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0F6BAD-122B-4C5A-B81F-E3A4604AA2A3}"/>
              </a:ext>
            </a:extLst>
          </p:cNvPr>
          <p:cNvSpPr>
            <a:spLocks noGrp="1"/>
          </p:cNvSpPr>
          <p:nvPr>
            <p:ph type="dt" sz="half" idx="10"/>
          </p:nvPr>
        </p:nvSpPr>
        <p:spPr/>
        <p:txBody>
          <a:bodyPr/>
          <a:lstStyle/>
          <a:p>
            <a:fld id="{3493D144-CB53-4774-8EC6-7CD77CF7C2EE}" type="datetimeFigureOut">
              <a:rPr lang="en-US" smtClean="0"/>
              <a:t>10/4/2021</a:t>
            </a:fld>
            <a:endParaRPr lang="en-US"/>
          </a:p>
        </p:txBody>
      </p:sp>
      <p:sp>
        <p:nvSpPr>
          <p:cNvPr id="5" name="Footer Placeholder 4">
            <a:extLst>
              <a:ext uri="{FF2B5EF4-FFF2-40B4-BE49-F238E27FC236}">
                <a16:creationId xmlns:a16="http://schemas.microsoft.com/office/drawing/2014/main" id="{4799034A-7C7F-42C9-9B68-135A17A648EF}"/>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B8129B26-37F1-4C8D-BB44-DD2A60633DBF}"/>
              </a:ext>
            </a:extLst>
          </p:cNvPr>
          <p:cNvPicPr>
            <a:picLocks noChangeAspect="1"/>
          </p:cNvPicPr>
          <p:nvPr userDrawn="1"/>
        </p:nvPicPr>
        <p:blipFill>
          <a:blip r:embed="rId2"/>
          <a:stretch>
            <a:fillRect/>
          </a:stretch>
        </p:blipFill>
        <p:spPr>
          <a:xfrm>
            <a:off x="10594782" y="6176963"/>
            <a:ext cx="1518036" cy="585267"/>
          </a:xfrm>
          <a:prstGeom prst="rect">
            <a:avLst/>
          </a:prstGeom>
        </p:spPr>
      </p:pic>
    </p:spTree>
    <p:extLst>
      <p:ext uri="{BB962C8B-B14F-4D97-AF65-F5344CB8AC3E}">
        <p14:creationId xmlns:p14="http://schemas.microsoft.com/office/powerpoint/2010/main" val="171516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D5CE4-B0B6-4797-9CF2-41DEB87218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7CC74C-22AA-4C2C-91A9-0949E7882F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6AF10-4E96-4D3A-A92D-CDA60AE4A3D0}"/>
              </a:ext>
            </a:extLst>
          </p:cNvPr>
          <p:cNvSpPr>
            <a:spLocks noGrp="1"/>
          </p:cNvSpPr>
          <p:nvPr>
            <p:ph type="dt" sz="half" idx="10"/>
          </p:nvPr>
        </p:nvSpPr>
        <p:spPr/>
        <p:txBody>
          <a:bodyPr/>
          <a:lstStyle/>
          <a:p>
            <a:fld id="{3493D144-CB53-4774-8EC6-7CD77CF7C2EE}" type="datetimeFigureOut">
              <a:rPr lang="en-US" smtClean="0"/>
              <a:t>10/4/2021</a:t>
            </a:fld>
            <a:endParaRPr lang="en-US"/>
          </a:p>
        </p:txBody>
      </p:sp>
      <p:sp>
        <p:nvSpPr>
          <p:cNvPr id="5" name="Footer Placeholder 4">
            <a:extLst>
              <a:ext uri="{FF2B5EF4-FFF2-40B4-BE49-F238E27FC236}">
                <a16:creationId xmlns:a16="http://schemas.microsoft.com/office/drawing/2014/main" id="{177FAB3D-9705-40A9-8C46-52DFBE80A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21B84-39AD-408C-8365-08B0B17D4FB9}"/>
              </a:ext>
            </a:extLst>
          </p:cNvPr>
          <p:cNvSpPr>
            <a:spLocks noGrp="1"/>
          </p:cNvSpPr>
          <p:nvPr>
            <p:ph type="sldNum" sz="quarter" idx="12"/>
          </p:nvPr>
        </p:nvSpPr>
        <p:spPr>
          <a:xfrm>
            <a:off x="8610600" y="6356350"/>
            <a:ext cx="2743200" cy="365125"/>
          </a:xfrm>
          <a:prstGeom prst="rect">
            <a:avLst/>
          </a:prstGeom>
        </p:spPr>
        <p:txBody>
          <a:bodyPr/>
          <a:lstStyle/>
          <a:p>
            <a:fld id="{D4E27947-B242-4431-8874-0002F1634592}" type="slidenum">
              <a:rPr lang="en-US" smtClean="0"/>
              <a:t>‹#›</a:t>
            </a:fld>
            <a:endParaRPr lang="en-US"/>
          </a:p>
        </p:txBody>
      </p:sp>
    </p:spTree>
    <p:extLst>
      <p:ext uri="{BB962C8B-B14F-4D97-AF65-F5344CB8AC3E}">
        <p14:creationId xmlns:p14="http://schemas.microsoft.com/office/powerpoint/2010/main" val="148177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2FB72E-6C4D-44CD-A6C1-D5EEC8B867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FAE4BC-D692-4D20-9B8B-E92FA49D0E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E971F-CE56-4410-B1B1-14A160BA6456}"/>
              </a:ext>
            </a:extLst>
          </p:cNvPr>
          <p:cNvSpPr>
            <a:spLocks noGrp="1"/>
          </p:cNvSpPr>
          <p:nvPr>
            <p:ph type="dt" sz="half" idx="10"/>
          </p:nvPr>
        </p:nvSpPr>
        <p:spPr/>
        <p:txBody>
          <a:bodyPr/>
          <a:lstStyle/>
          <a:p>
            <a:fld id="{3493D144-CB53-4774-8EC6-7CD77CF7C2EE}" type="datetimeFigureOut">
              <a:rPr lang="en-US" smtClean="0"/>
              <a:t>10/4/2021</a:t>
            </a:fld>
            <a:endParaRPr lang="en-US"/>
          </a:p>
        </p:txBody>
      </p:sp>
      <p:sp>
        <p:nvSpPr>
          <p:cNvPr id="5" name="Footer Placeholder 4">
            <a:extLst>
              <a:ext uri="{FF2B5EF4-FFF2-40B4-BE49-F238E27FC236}">
                <a16:creationId xmlns:a16="http://schemas.microsoft.com/office/drawing/2014/main" id="{A12D6557-9F3B-4A6F-AEEF-3F8A5FFED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74ECE-B96A-4DE8-8096-42D6FA4D3651}"/>
              </a:ext>
            </a:extLst>
          </p:cNvPr>
          <p:cNvSpPr>
            <a:spLocks noGrp="1"/>
          </p:cNvSpPr>
          <p:nvPr>
            <p:ph type="sldNum" sz="quarter" idx="12"/>
          </p:nvPr>
        </p:nvSpPr>
        <p:spPr>
          <a:xfrm>
            <a:off x="8610600" y="6356350"/>
            <a:ext cx="2743200" cy="365125"/>
          </a:xfrm>
          <a:prstGeom prst="rect">
            <a:avLst/>
          </a:prstGeom>
        </p:spPr>
        <p:txBody>
          <a:bodyPr/>
          <a:lstStyle/>
          <a:p>
            <a:fld id="{D4E27947-B242-4431-8874-0002F1634592}" type="slidenum">
              <a:rPr lang="en-US" smtClean="0"/>
              <a:t>‹#›</a:t>
            </a:fld>
            <a:endParaRPr lang="en-US"/>
          </a:p>
        </p:txBody>
      </p:sp>
    </p:spTree>
    <p:extLst>
      <p:ext uri="{BB962C8B-B14F-4D97-AF65-F5344CB8AC3E}">
        <p14:creationId xmlns:p14="http://schemas.microsoft.com/office/powerpoint/2010/main" val="1804890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88020-9827-4D2B-A50F-9433D1B1D9F2}"/>
              </a:ext>
            </a:extLst>
          </p:cNvPr>
          <p:cNvSpPr>
            <a:spLocks noGrp="1"/>
          </p:cNvSpPr>
          <p:nvPr>
            <p:ph type="ctrTitle"/>
          </p:nvPr>
        </p:nvSpPr>
        <p:spPr>
          <a:xfrm>
            <a:off x="1524000" y="1122363"/>
            <a:ext cx="9144000" cy="2387600"/>
          </a:xfrm>
        </p:spPr>
        <p:txBody>
          <a:bodyPr anchor="b"/>
          <a:lstStyle>
            <a:lvl1pPr algn="ctr">
              <a:defRPr sz="54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CFA6E94-1F1F-403D-9A27-EBB267C86BC0}"/>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380C77C-EE46-45BB-85C6-23E2D252B142}"/>
              </a:ext>
            </a:extLst>
          </p:cNvPr>
          <p:cNvSpPr>
            <a:spLocks noGrp="1"/>
          </p:cNvSpPr>
          <p:nvPr>
            <p:ph type="dt" sz="half" idx="10"/>
          </p:nvPr>
        </p:nvSpPr>
        <p:spPr/>
        <p:txBody>
          <a:bodyPr/>
          <a:lstStyle/>
          <a:p>
            <a:fld id="{E28D29F4-3113-4022-996A-88E83C023F3C}" type="datetimeFigureOut">
              <a:rPr lang="en-US" smtClean="0"/>
              <a:t>10/4/2021</a:t>
            </a:fld>
            <a:endParaRPr lang="en-US"/>
          </a:p>
        </p:txBody>
      </p:sp>
      <p:sp>
        <p:nvSpPr>
          <p:cNvPr id="5" name="Footer Placeholder 4">
            <a:extLst>
              <a:ext uri="{FF2B5EF4-FFF2-40B4-BE49-F238E27FC236}">
                <a16:creationId xmlns:a16="http://schemas.microsoft.com/office/drawing/2014/main" id="{E55FD715-5416-498B-B7A2-CDB2F5FF8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E2762-2F60-4B6E-A9F0-626D2CE08E86}"/>
              </a:ext>
            </a:extLst>
          </p:cNvPr>
          <p:cNvSpPr>
            <a:spLocks noGrp="1"/>
          </p:cNvSpPr>
          <p:nvPr>
            <p:ph type="sldNum" sz="quarter" idx="12"/>
          </p:nvPr>
        </p:nvSpPr>
        <p:spPr/>
        <p:txBody>
          <a:bodyPr/>
          <a:lstStyle/>
          <a:p>
            <a:fld id="{ECBF3326-777C-490C-8F94-84EA379D2252}" type="slidenum">
              <a:rPr lang="en-US" smtClean="0"/>
              <a:t>‹#›</a:t>
            </a:fld>
            <a:endParaRPr lang="en-US"/>
          </a:p>
        </p:txBody>
      </p:sp>
    </p:spTree>
    <p:extLst>
      <p:ext uri="{BB962C8B-B14F-4D97-AF65-F5344CB8AC3E}">
        <p14:creationId xmlns:p14="http://schemas.microsoft.com/office/powerpoint/2010/main" val="2950598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1085-D2AB-4D7D-9245-BAE45C038506}"/>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7B2A945-563E-472C-87C0-74A064E9AF1B}"/>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9B5128-773D-4FC4-ABBE-F1C2089C29D5}"/>
              </a:ext>
            </a:extLst>
          </p:cNvPr>
          <p:cNvSpPr>
            <a:spLocks noGrp="1"/>
          </p:cNvSpPr>
          <p:nvPr>
            <p:ph type="dt" sz="half" idx="10"/>
          </p:nvPr>
        </p:nvSpPr>
        <p:spPr/>
        <p:txBody>
          <a:bodyPr/>
          <a:lstStyle/>
          <a:p>
            <a:fld id="{E28D29F4-3113-4022-996A-88E83C023F3C}" type="datetimeFigureOut">
              <a:rPr lang="en-US" smtClean="0"/>
              <a:t>10/4/2021</a:t>
            </a:fld>
            <a:endParaRPr lang="en-US"/>
          </a:p>
        </p:txBody>
      </p:sp>
      <p:sp>
        <p:nvSpPr>
          <p:cNvPr id="5" name="Footer Placeholder 4">
            <a:extLst>
              <a:ext uri="{FF2B5EF4-FFF2-40B4-BE49-F238E27FC236}">
                <a16:creationId xmlns:a16="http://schemas.microsoft.com/office/drawing/2014/main" id="{C2DFA93B-BB43-4845-AA86-9E4C49D678C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86847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79A2-7254-4AA4-95C4-46BEC5EC5AC0}"/>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34A693C-18C5-4D27-924A-CC989C1C39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B5F6D31-78FC-4FF1-A222-B03B25AD3B9E}"/>
              </a:ext>
            </a:extLst>
          </p:cNvPr>
          <p:cNvSpPr>
            <a:spLocks noGrp="1"/>
          </p:cNvSpPr>
          <p:nvPr>
            <p:ph type="dt" sz="half" idx="10"/>
          </p:nvPr>
        </p:nvSpPr>
        <p:spPr/>
        <p:txBody>
          <a:bodyPr/>
          <a:lstStyle/>
          <a:p>
            <a:fld id="{E28D29F4-3113-4022-996A-88E83C023F3C}" type="datetimeFigureOut">
              <a:rPr lang="en-US" smtClean="0"/>
              <a:t>10/4/2021</a:t>
            </a:fld>
            <a:endParaRPr lang="en-US"/>
          </a:p>
        </p:txBody>
      </p:sp>
      <p:sp>
        <p:nvSpPr>
          <p:cNvPr id="5" name="Footer Placeholder 4">
            <a:extLst>
              <a:ext uri="{FF2B5EF4-FFF2-40B4-BE49-F238E27FC236}">
                <a16:creationId xmlns:a16="http://schemas.microsoft.com/office/drawing/2014/main" id="{8987DFCD-B4A8-435B-BD61-4FB52BA30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DDB773-50E3-4359-881A-59886CA8297F}"/>
              </a:ext>
            </a:extLst>
          </p:cNvPr>
          <p:cNvSpPr>
            <a:spLocks noGrp="1"/>
          </p:cNvSpPr>
          <p:nvPr>
            <p:ph type="sldNum" sz="quarter" idx="12"/>
          </p:nvPr>
        </p:nvSpPr>
        <p:spPr/>
        <p:txBody>
          <a:bodyPr/>
          <a:lstStyle/>
          <a:p>
            <a:fld id="{ECBF3326-777C-490C-8F94-84EA379D2252}" type="slidenum">
              <a:rPr lang="en-US" smtClean="0"/>
              <a:t>‹#›</a:t>
            </a:fld>
            <a:endParaRPr lang="en-US"/>
          </a:p>
        </p:txBody>
      </p:sp>
    </p:spTree>
    <p:extLst>
      <p:ext uri="{BB962C8B-B14F-4D97-AF65-F5344CB8AC3E}">
        <p14:creationId xmlns:p14="http://schemas.microsoft.com/office/powerpoint/2010/main" val="2804309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2D76D-46E1-4A2E-B29C-921F6AD8234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9AF6564-CE3D-4318-A1CC-77D8544816EB}"/>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0A405DF-F980-47A1-86C7-A4D47350AEDF}"/>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FD1D6B-B2B4-45BD-BFF7-DF4E2A3B8ECE}"/>
              </a:ext>
            </a:extLst>
          </p:cNvPr>
          <p:cNvSpPr>
            <a:spLocks noGrp="1"/>
          </p:cNvSpPr>
          <p:nvPr>
            <p:ph type="dt" sz="half" idx="10"/>
          </p:nvPr>
        </p:nvSpPr>
        <p:spPr/>
        <p:txBody>
          <a:bodyPr/>
          <a:lstStyle/>
          <a:p>
            <a:fld id="{E28D29F4-3113-4022-996A-88E83C023F3C}" type="datetimeFigureOut">
              <a:rPr lang="en-US" smtClean="0"/>
              <a:t>10/4/2021</a:t>
            </a:fld>
            <a:endParaRPr lang="en-US"/>
          </a:p>
        </p:txBody>
      </p:sp>
      <p:sp>
        <p:nvSpPr>
          <p:cNvPr id="6" name="Footer Placeholder 5">
            <a:extLst>
              <a:ext uri="{FF2B5EF4-FFF2-40B4-BE49-F238E27FC236}">
                <a16:creationId xmlns:a16="http://schemas.microsoft.com/office/drawing/2014/main" id="{5270FDBD-446A-4250-ABBB-68B542DAAB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8E8DAB-66C8-46EF-8BAF-A277783B3297}"/>
              </a:ext>
            </a:extLst>
          </p:cNvPr>
          <p:cNvSpPr>
            <a:spLocks noGrp="1"/>
          </p:cNvSpPr>
          <p:nvPr>
            <p:ph type="sldNum" sz="quarter" idx="12"/>
          </p:nvPr>
        </p:nvSpPr>
        <p:spPr/>
        <p:txBody>
          <a:bodyPr/>
          <a:lstStyle/>
          <a:p>
            <a:fld id="{ECBF3326-777C-490C-8F94-84EA379D2252}" type="slidenum">
              <a:rPr lang="en-US" smtClean="0"/>
              <a:t>‹#›</a:t>
            </a:fld>
            <a:endParaRPr lang="en-US"/>
          </a:p>
        </p:txBody>
      </p:sp>
    </p:spTree>
    <p:extLst>
      <p:ext uri="{BB962C8B-B14F-4D97-AF65-F5344CB8AC3E}">
        <p14:creationId xmlns:p14="http://schemas.microsoft.com/office/powerpoint/2010/main" val="2505997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5F365-A2CF-4828-B791-AFA838D324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726575-2514-47EB-8048-CEBC2621A4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CB2013-CA0F-4FF4-9925-5DA68C0582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CEFB02-55B6-48DA-857C-396C091F1F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13E242-B34E-4A26-861C-80D4332027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4DE16D-D861-4AB2-96E6-F07B5C43E120}"/>
              </a:ext>
            </a:extLst>
          </p:cNvPr>
          <p:cNvSpPr>
            <a:spLocks noGrp="1"/>
          </p:cNvSpPr>
          <p:nvPr>
            <p:ph type="dt" sz="half" idx="10"/>
          </p:nvPr>
        </p:nvSpPr>
        <p:spPr/>
        <p:txBody>
          <a:bodyPr/>
          <a:lstStyle/>
          <a:p>
            <a:fld id="{E28D29F4-3113-4022-996A-88E83C023F3C}" type="datetimeFigureOut">
              <a:rPr lang="en-US" smtClean="0"/>
              <a:t>10/4/2021</a:t>
            </a:fld>
            <a:endParaRPr lang="en-US"/>
          </a:p>
        </p:txBody>
      </p:sp>
      <p:sp>
        <p:nvSpPr>
          <p:cNvPr id="8" name="Footer Placeholder 7">
            <a:extLst>
              <a:ext uri="{FF2B5EF4-FFF2-40B4-BE49-F238E27FC236}">
                <a16:creationId xmlns:a16="http://schemas.microsoft.com/office/drawing/2014/main" id="{FEFDE38D-9001-46AC-BD05-2EA7BE4430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603025-EFFA-4F0F-AEDB-ED6608A16119}"/>
              </a:ext>
            </a:extLst>
          </p:cNvPr>
          <p:cNvSpPr>
            <a:spLocks noGrp="1"/>
          </p:cNvSpPr>
          <p:nvPr>
            <p:ph type="sldNum" sz="quarter" idx="12"/>
          </p:nvPr>
        </p:nvSpPr>
        <p:spPr/>
        <p:txBody>
          <a:bodyPr/>
          <a:lstStyle/>
          <a:p>
            <a:fld id="{ECBF3326-777C-490C-8F94-84EA379D2252}" type="slidenum">
              <a:rPr lang="en-US" smtClean="0"/>
              <a:t>‹#›</a:t>
            </a:fld>
            <a:endParaRPr lang="en-US"/>
          </a:p>
        </p:txBody>
      </p:sp>
    </p:spTree>
    <p:extLst>
      <p:ext uri="{BB962C8B-B14F-4D97-AF65-F5344CB8AC3E}">
        <p14:creationId xmlns:p14="http://schemas.microsoft.com/office/powerpoint/2010/main" val="4039311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35456-146D-4914-9F4A-B99286345C52}"/>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E91AA794-7E3A-4C0E-BD48-6AC405EA91BF}"/>
              </a:ext>
            </a:extLst>
          </p:cNvPr>
          <p:cNvSpPr>
            <a:spLocks noGrp="1"/>
          </p:cNvSpPr>
          <p:nvPr>
            <p:ph type="dt" sz="half" idx="10"/>
          </p:nvPr>
        </p:nvSpPr>
        <p:spPr/>
        <p:txBody>
          <a:bodyPr/>
          <a:lstStyle/>
          <a:p>
            <a:fld id="{E28D29F4-3113-4022-996A-88E83C023F3C}" type="datetimeFigureOut">
              <a:rPr lang="en-US" smtClean="0"/>
              <a:t>10/4/2021</a:t>
            </a:fld>
            <a:endParaRPr lang="en-US"/>
          </a:p>
        </p:txBody>
      </p:sp>
      <p:sp>
        <p:nvSpPr>
          <p:cNvPr id="4" name="Footer Placeholder 3">
            <a:extLst>
              <a:ext uri="{FF2B5EF4-FFF2-40B4-BE49-F238E27FC236}">
                <a16:creationId xmlns:a16="http://schemas.microsoft.com/office/drawing/2014/main" id="{5767CBBE-0A2D-428E-9311-65AED5F2D24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35873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6CED39-A117-4A5C-B2C2-E7DD3303F40F}"/>
              </a:ext>
            </a:extLst>
          </p:cNvPr>
          <p:cNvSpPr>
            <a:spLocks noGrp="1"/>
          </p:cNvSpPr>
          <p:nvPr>
            <p:ph type="dt" sz="half" idx="10"/>
          </p:nvPr>
        </p:nvSpPr>
        <p:spPr/>
        <p:txBody>
          <a:bodyPr/>
          <a:lstStyle/>
          <a:p>
            <a:fld id="{E28D29F4-3113-4022-996A-88E83C023F3C}" type="datetimeFigureOut">
              <a:rPr lang="en-US" smtClean="0"/>
              <a:t>10/4/2021</a:t>
            </a:fld>
            <a:endParaRPr lang="en-US"/>
          </a:p>
        </p:txBody>
      </p:sp>
      <p:sp>
        <p:nvSpPr>
          <p:cNvPr id="3" name="Footer Placeholder 2">
            <a:extLst>
              <a:ext uri="{FF2B5EF4-FFF2-40B4-BE49-F238E27FC236}">
                <a16:creationId xmlns:a16="http://schemas.microsoft.com/office/drawing/2014/main" id="{6D0D76F9-827C-40CC-8DD4-A14F764833E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83048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DAF84-CD6B-41A7-8FB2-349934DE67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902740-F903-4482-8941-ACCB3E5134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2FD210-5B95-4B15-B2D9-9767BD0BA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F4CC0-352C-4DB0-B04E-CF11BFDD2F83}"/>
              </a:ext>
            </a:extLst>
          </p:cNvPr>
          <p:cNvSpPr>
            <a:spLocks noGrp="1"/>
          </p:cNvSpPr>
          <p:nvPr>
            <p:ph type="dt" sz="half" idx="10"/>
          </p:nvPr>
        </p:nvSpPr>
        <p:spPr/>
        <p:txBody>
          <a:bodyPr/>
          <a:lstStyle/>
          <a:p>
            <a:fld id="{E28D29F4-3113-4022-996A-88E83C023F3C}" type="datetimeFigureOut">
              <a:rPr lang="en-US" smtClean="0"/>
              <a:t>10/4/2021</a:t>
            </a:fld>
            <a:endParaRPr lang="en-US"/>
          </a:p>
        </p:txBody>
      </p:sp>
      <p:sp>
        <p:nvSpPr>
          <p:cNvPr id="6" name="Footer Placeholder 5">
            <a:extLst>
              <a:ext uri="{FF2B5EF4-FFF2-40B4-BE49-F238E27FC236}">
                <a16:creationId xmlns:a16="http://schemas.microsoft.com/office/drawing/2014/main" id="{A986CDB7-1E75-4CE8-91F5-0D5013B69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79477A-08DA-4A48-969C-C0BE4394DC7C}"/>
              </a:ext>
            </a:extLst>
          </p:cNvPr>
          <p:cNvSpPr>
            <a:spLocks noGrp="1"/>
          </p:cNvSpPr>
          <p:nvPr>
            <p:ph type="sldNum" sz="quarter" idx="12"/>
          </p:nvPr>
        </p:nvSpPr>
        <p:spPr/>
        <p:txBody>
          <a:bodyPr/>
          <a:lstStyle/>
          <a:p>
            <a:fld id="{ECBF3326-777C-490C-8F94-84EA379D2252}" type="slidenum">
              <a:rPr lang="en-US" smtClean="0"/>
              <a:t>‹#›</a:t>
            </a:fld>
            <a:endParaRPr lang="en-US"/>
          </a:p>
        </p:txBody>
      </p:sp>
    </p:spTree>
    <p:extLst>
      <p:ext uri="{BB962C8B-B14F-4D97-AF65-F5344CB8AC3E}">
        <p14:creationId xmlns:p14="http://schemas.microsoft.com/office/powerpoint/2010/main" val="337712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7E1A8-E71B-4C22-8181-1E29869F6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5F222D-AC71-4FA2-AC94-05D807B4C9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3068C-5180-4BCF-AFCF-3BE5FEC31213}"/>
              </a:ext>
            </a:extLst>
          </p:cNvPr>
          <p:cNvSpPr>
            <a:spLocks noGrp="1"/>
          </p:cNvSpPr>
          <p:nvPr>
            <p:ph type="dt" sz="half" idx="10"/>
          </p:nvPr>
        </p:nvSpPr>
        <p:spPr/>
        <p:txBody>
          <a:bodyPr/>
          <a:lstStyle/>
          <a:p>
            <a:fld id="{3493D144-CB53-4774-8EC6-7CD77CF7C2EE}" type="datetimeFigureOut">
              <a:rPr lang="en-US" smtClean="0"/>
              <a:t>10/4/2021</a:t>
            </a:fld>
            <a:endParaRPr lang="en-US"/>
          </a:p>
        </p:txBody>
      </p:sp>
      <p:sp>
        <p:nvSpPr>
          <p:cNvPr id="5" name="Footer Placeholder 4">
            <a:extLst>
              <a:ext uri="{FF2B5EF4-FFF2-40B4-BE49-F238E27FC236}">
                <a16:creationId xmlns:a16="http://schemas.microsoft.com/office/drawing/2014/main" id="{077C4473-601B-4DBE-A110-069D3F3D4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4F2AB-660E-4236-A016-5802215A4B76}"/>
              </a:ext>
            </a:extLst>
          </p:cNvPr>
          <p:cNvSpPr>
            <a:spLocks noGrp="1"/>
          </p:cNvSpPr>
          <p:nvPr>
            <p:ph type="sldNum" sz="quarter" idx="12"/>
          </p:nvPr>
        </p:nvSpPr>
        <p:spPr>
          <a:xfrm>
            <a:off x="8610600" y="6356350"/>
            <a:ext cx="2743200" cy="365125"/>
          </a:xfrm>
          <a:prstGeom prst="rect">
            <a:avLst/>
          </a:prstGeom>
        </p:spPr>
        <p:txBody>
          <a:bodyPr/>
          <a:lstStyle/>
          <a:p>
            <a:fld id="{D4E27947-B242-4431-8874-0002F1634592}" type="slidenum">
              <a:rPr lang="en-US" smtClean="0"/>
              <a:t>‹#›</a:t>
            </a:fld>
            <a:endParaRPr lang="en-US"/>
          </a:p>
        </p:txBody>
      </p:sp>
    </p:spTree>
    <p:extLst>
      <p:ext uri="{BB962C8B-B14F-4D97-AF65-F5344CB8AC3E}">
        <p14:creationId xmlns:p14="http://schemas.microsoft.com/office/powerpoint/2010/main" val="1901535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E377-D871-4FAB-87A0-E123E0669E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B82E43-8835-491B-988F-C579FD642C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0A3AA3-1F01-4A96-912B-E0F79842E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3A3FC1-B311-428A-B52B-6FBB923B9FD7}"/>
              </a:ext>
            </a:extLst>
          </p:cNvPr>
          <p:cNvSpPr>
            <a:spLocks noGrp="1"/>
          </p:cNvSpPr>
          <p:nvPr>
            <p:ph type="dt" sz="half" idx="10"/>
          </p:nvPr>
        </p:nvSpPr>
        <p:spPr/>
        <p:txBody>
          <a:bodyPr/>
          <a:lstStyle/>
          <a:p>
            <a:fld id="{E28D29F4-3113-4022-996A-88E83C023F3C}" type="datetimeFigureOut">
              <a:rPr lang="en-US" smtClean="0"/>
              <a:t>10/4/2021</a:t>
            </a:fld>
            <a:endParaRPr lang="en-US"/>
          </a:p>
        </p:txBody>
      </p:sp>
      <p:sp>
        <p:nvSpPr>
          <p:cNvPr id="6" name="Footer Placeholder 5">
            <a:extLst>
              <a:ext uri="{FF2B5EF4-FFF2-40B4-BE49-F238E27FC236}">
                <a16:creationId xmlns:a16="http://schemas.microsoft.com/office/drawing/2014/main" id="{66ECB20B-F8B9-47F9-BC8D-F131943812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E7F83-2D31-477F-B51B-65B4BF3F4199}"/>
              </a:ext>
            </a:extLst>
          </p:cNvPr>
          <p:cNvSpPr>
            <a:spLocks noGrp="1"/>
          </p:cNvSpPr>
          <p:nvPr>
            <p:ph type="sldNum" sz="quarter" idx="12"/>
          </p:nvPr>
        </p:nvSpPr>
        <p:spPr/>
        <p:txBody>
          <a:bodyPr/>
          <a:lstStyle/>
          <a:p>
            <a:fld id="{ECBF3326-777C-490C-8F94-84EA379D2252}" type="slidenum">
              <a:rPr lang="en-US" smtClean="0"/>
              <a:t>‹#›</a:t>
            </a:fld>
            <a:endParaRPr lang="en-US"/>
          </a:p>
        </p:txBody>
      </p:sp>
    </p:spTree>
    <p:extLst>
      <p:ext uri="{BB962C8B-B14F-4D97-AF65-F5344CB8AC3E}">
        <p14:creationId xmlns:p14="http://schemas.microsoft.com/office/powerpoint/2010/main" val="2947699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9BF8-12E5-43FA-8827-4A4A444F8E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3C3521-4377-4733-BD5F-A47D103CAA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90158-B220-4FA2-A092-29EA9BD2DE77}"/>
              </a:ext>
            </a:extLst>
          </p:cNvPr>
          <p:cNvSpPr>
            <a:spLocks noGrp="1"/>
          </p:cNvSpPr>
          <p:nvPr>
            <p:ph type="dt" sz="half" idx="10"/>
          </p:nvPr>
        </p:nvSpPr>
        <p:spPr/>
        <p:txBody>
          <a:bodyPr/>
          <a:lstStyle/>
          <a:p>
            <a:fld id="{E28D29F4-3113-4022-996A-88E83C023F3C}" type="datetimeFigureOut">
              <a:rPr lang="en-US" smtClean="0"/>
              <a:t>10/4/2021</a:t>
            </a:fld>
            <a:endParaRPr lang="en-US"/>
          </a:p>
        </p:txBody>
      </p:sp>
      <p:sp>
        <p:nvSpPr>
          <p:cNvPr id="5" name="Footer Placeholder 4">
            <a:extLst>
              <a:ext uri="{FF2B5EF4-FFF2-40B4-BE49-F238E27FC236}">
                <a16:creationId xmlns:a16="http://schemas.microsoft.com/office/drawing/2014/main" id="{7B8FE0BB-255F-4938-A373-D91B5A5A79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B93033-BED9-45F4-8A88-38F816EC2B2F}"/>
              </a:ext>
            </a:extLst>
          </p:cNvPr>
          <p:cNvSpPr>
            <a:spLocks noGrp="1"/>
          </p:cNvSpPr>
          <p:nvPr>
            <p:ph type="sldNum" sz="quarter" idx="12"/>
          </p:nvPr>
        </p:nvSpPr>
        <p:spPr/>
        <p:txBody>
          <a:bodyPr/>
          <a:lstStyle/>
          <a:p>
            <a:fld id="{ECBF3326-777C-490C-8F94-84EA379D2252}" type="slidenum">
              <a:rPr lang="en-US" smtClean="0"/>
              <a:t>‹#›</a:t>
            </a:fld>
            <a:endParaRPr lang="en-US"/>
          </a:p>
        </p:txBody>
      </p:sp>
    </p:spTree>
    <p:extLst>
      <p:ext uri="{BB962C8B-B14F-4D97-AF65-F5344CB8AC3E}">
        <p14:creationId xmlns:p14="http://schemas.microsoft.com/office/powerpoint/2010/main" val="1863484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D02686-7DA6-497C-8CA7-0BDFDE62C5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3DF805-A8F7-4F93-AE7C-38C5E8F03E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E2821-7BB3-49EC-8020-F406CA6791A7}"/>
              </a:ext>
            </a:extLst>
          </p:cNvPr>
          <p:cNvSpPr>
            <a:spLocks noGrp="1"/>
          </p:cNvSpPr>
          <p:nvPr>
            <p:ph type="dt" sz="half" idx="10"/>
          </p:nvPr>
        </p:nvSpPr>
        <p:spPr/>
        <p:txBody>
          <a:bodyPr/>
          <a:lstStyle/>
          <a:p>
            <a:fld id="{E28D29F4-3113-4022-996A-88E83C023F3C}" type="datetimeFigureOut">
              <a:rPr lang="en-US" smtClean="0"/>
              <a:t>10/4/2021</a:t>
            </a:fld>
            <a:endParaRPr lang="en-US"/>
          </a:p>
        </p:txBody>
      </p:sp>
      <p:sp>
        <p:nvSpPr>
          <p:cNvPr id="5" name="Footer Placeholder 4">
            <a:extLst>
              <a:ext uri="{FF2B5EF4-FFF2-40B4-BE49-F238E27FC236}">
                <a16:creationId xmlns:a16="http://schemas.microsoft.com/office/drawing/2014/main" id="{E0BED03B-4C6E-4728-ABDC-B83B2102B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39716-7F74-4D4B-9826-1FA311E3CD7C}"/>
              </a:ext>
            </a:extLst>
          </p:cNvPr>
          <p:cNvSpPr>
            <a:spLocks noGrp="1"/>
          </p:cNvSpPr>
          <p:nvPr>
            <p:ph type="sldNum" sz="quarter" idx="12"/>
          </p:nvPr>
        </p:nvSpPr>
        <p:spPr/>
        <p:txBody>
          <a:bodyPr/>
          <a:lstStyle/>
          <a:p>
            <a:fld id="{ECBF3326-777C-490C-8F94-84EA379D2252}" type="slidenum">
              <a:rPr lang="en-US" smtClean="0"/>
              <a:t>‹#›</a:t>
            </a:fld>
            <a:endParaRPr lang="en-US"/>
          </a:p>
        </p:txBody>
      </p:sp>
    </p:spTree>
    <p:extLst>
      <p:ext uri="{BB962C8B-B14F-4D97-AF65-F5344CB8AC3E}">
        <p14:creationId xmlns:p14="http://schemas.microsoft.com/office/powerpoint/2010/main" val="2792472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9"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1"/>
            <a:ext cx="8825659" cy="861420"/>
          </a:xfrm>
        </p:spPr>
        <p:txBody>
          <a:bodyPr anchor="t"/>
          <a:lstStyle>
            <a:lvl1pPr marL="0" indent="0" algn="l">
              <a:buNone/>
              <a:defRPr cap="all">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D2B4C7-BCD5-4E7D-B58D-AB791EC9C65A}"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294520158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D2B4C7-BCD5-4E7D-B58D-AB791EC9C65A}"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1205749039"/>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4"/>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all">
                <a:solidFill>
                  <a:schemeClr val="accent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D2B4C7-BCD5-4E7D-B58D-AB791EC9C65A}"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3921060630"/>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3" y="2060576"/>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4"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D2B4C7-BCD5-4E7D-B58D-AB791EC9C65A}"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372410178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1"/>
            <a:ext cx="4396339"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3" y="2514600"/>
            <a:ext cx="4396339" cy="37417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6" y="1905001"/>
            <a:ext cx="4396339"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6" y="2514600"/>
            <a:ext cx="4396339" cy="37417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D2B4C7-BCD5-4E7D-B58D-AB791EC9C65A}" type="datetimeFigureOut">
              <a:rPr lang="en-US" smtClean="0"/>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35039695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1D2B4C7-BCD5-4E7D-B58D-AB791EC9C65A}" type="datetimeFigureOut">
              <a:rPr lang="en-US" smtClean="0"/>
              <a:t>10/4/2021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353608513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1D2B4C7-BCD5-4E7D-B58D-AB791EC9C65A}" type="datetimeFigureOut">
              <a:rPr lang="en-US" smtClean="0"/>
              <a:t>10/4/2021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55749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3C56-93F9-4E8B-8FE8-C58AA69F6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C2EE15-2FC5-473B-9D13-70F17C76B9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97D6BE-0DCF-40DC-8F3D-57C705B5D245}"/>
              </a:ext>
            </a:extLst>
          </p:cNvPr>
          <p:cNvSpPr>
            <a:spLocks noGrp="1"/>
          </p:cNvSpPr>
          <p:nvPr>
            <p:ph type="dt" sz="half" idx="10"/>
          </p:nvPr>
        </p:nvSpPr>
        <p:spPr/>
        <p:txBody>
          <a:bodyPr/>
          <a:lstStyle/>
          <a:p>
            <a:fld id="{3493D144-CB53-4774-8EC6-7CD77CF7C2EE}" type="datetimeFigureOut">
              <a:rPr lang="en-US" smtClean="0"/>
              <a:t>10/4/2021</a:t>
            </a:fld>
            <a:endParaRPr lang="en-US"/>
          </a:p>
        </p:txBody>
      </p:sp>
      <p:sp>
        <p:nvSpPr>
          <p:cNvPr id="5" name="Footer Placeholder 4">
            <a:extLst>
              <a:ext uri="{FF2B5EF4-FFF2-40B4-BE49-F238E27FC236}">
                <a16:creationId xmlns:a16="http://schemas.microsoft.com/office/drawing/2014/main" id="{49C487E7-F2D0-4DD0-9DED-8C5181868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AACD8-ED07-44DE-85C1-16FD388DC6D4}"/>
              </a:ext>
            </a:extLst>
          </p:cNvPr>
          <p:cNvSpPr>
            <a:spLocks noGrp="1"/>
          </p:cNvSpPr>
          <p:nvPr>
            <p:ph type="sldNum" sz="quarter" idx="12"/>
          </p:nvPr>
        </p:nvSpPr>
        <p:spPr>
          <a:xfrm>
            <a:off x="8610600" y="6356350"/>
            <a:ext cx="2743200" cy="365125"/>
          </a:xfrm>
          <a:prstGeom prst="rect">
            <a:avLst/>
          </a:prstGeom>
        </p:spPr>
        <p:txBody>
          <a:bodyPr/>
          <a:lstStyle/>
          <a:p>
            <a:fld id="{D4E27947-B242-4431-8874-0002F1634592}" type="slidenum">
              <a:rPr lang="en-US" smtClean="0"/>
              <a:t>‹#›</a:t>
            </a:fld>
            <a:endParaRPr lang="en-US"/>
          </a:p>
        </p:txBody>
      </p:sp>
    </p:spTree>
    <p:extLst>
      <p:ext uri="{BB962C8B-B14F-4D97-AF65-F5344CB8AC3E}">
        <p14:creationId xmlns:p14="http://schemas.microsoft.com/office/powerpoint/2010/main" val="3817199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2"/>
            <a:ext cx="3401063" cy="289559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1D2B4C7-BCD5-4E7D-B58D-AB791EC9C65A}" type="datetimeFigureOut">
              <a:rPr lang="en-US" smtClean="0"/>
              <a:t>10/4/2021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327229588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D2B4C7-BCD5-4E7D-B58D-AB791EC9C65A}"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61269512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9"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D2B4C7-BCD5-4E7D-B58D-AB791EC9C65A}"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2368875551"/>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1D2B4C7-BCD5-4E7D-B58D-AB791EC9C65A}"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894524733"/>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1"/>
            <a:ext cx="7999315" cy="2323375"/>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1" y="3771174"/>
            <a:ext cx="7385828" cy="342175"/>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1D2B4C7-BCD5-4E7D-B58D-AB791EC9C65A}"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9330491" y="2613788"/>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7276301"/>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2"/>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accent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D2B4C7-BCD5-4E7D-B58D-AB791EC9C65A}"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996356293"/>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1"/>
            <a:ext cx="2946867"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1" cy="358933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61" y="1981201"/>
            <a:ext cx="2936241"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5" y="2667000"/>
            <a:ext cx="2946795" cy="358933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1" y="1981201"/>
            <a:ext cx="2932113"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1" y="2667000"/>
            <a:ext cx="2932113" cy="358933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D2B4C7-BCD5-4E7D-B58D-AB791EC9C65A}" type="datetimeFigureOut">
              <a:rPr lang="en-US" smtClean="0"/>
              <a:t>10/4/2021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56896515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50"/>
            <a:ext cx="2940051"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2"/>
            <a:ext cx="2940051"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6" y="4250950"/>
            <a:ext cx="2930525"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1"/>
            <a:ext cx="293440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1" y="4250950"/>
            <a:ext cx="2932113" cy="576263"/>
          </a:xfrm>
        </p:spPr>
        <p:txBody>
          <a:bodyPr anchor="b">
            <a:noAutofit/>
          </a:bodyPr>
          <a:lstStyle>
            <a:lvl1pPr marL="0" indent="0">
              <a:buNone/>
              <a:defRPr sz="24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6" y="4827208"/>
            <a:ext cx="293599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D2B4C7-BCD5-4E7D-B58D-AB791EC9C65A}" type="datetimeFigureOut">
              <a:rPr lang="en-US" smtClean="0"/>
              <a:t>10/4/2021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3958259354"/>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D2B4C7-BCD5-4E7D-B58D-AB791EC9C65A}"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345658526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4"/>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4" y="887415"/>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D2B4C7-BCD5-4E7D-B58D-AB791EC9C65A}"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254472273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5821F-E825-438A-8196-746CBBB9EB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EE842B-4409-4E9E-9F82-72C692159D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50ABBC-84E9-4FE0-9B9D-719309D4ED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D6A3C1-6D31-43E7-B78D-37270B11B711}"/>
              </a:ext>
            </a:extLst>
          </p:cNvPr>
          <p:cNvSpPr>
            <a:spLocks noGrp="1"/>
          </p:cNvSpPr>
          <p:nvPr>
            <p:ph type="dt" sz="half" idx="10"/>
          </p:nvPr>
        </p:nvSpPr>
        <p:spPr/>
        <p:txBody>
          <a:bodyPr/>
          <a:lstStyle/>
          <a:p>
            <a:fld id="{3493D144-CB53-4774-8EC6-7CD77CF7C2EE}" type="datetimeFigureOut">
              <a:rPr lang="en-US" smtClean="0"/>
              <a:t>10/4/2021</a:t>
            </a:fld>
            <a:endParaRPr lang="en-US"/>
          </a:p>
        </p:txBody>
      </p:sp>
      <p:sp>
        <p:nvSpPr>
          <p:cNvPr id="6" name="Footer Placeholder 5">
            <a:extLst>
              <a:ext uri="{FF2B5EF4-FFF2-40B4-BE49-F238E27FC236}">
                <a16:creationId xmlns:a16="http://schemas.microsoft.com/office/drawing/2014/main" id="{B28C72C7-72B3-47F6-8127-510602A5B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F20557-B360-47E9-8594-04A7F212AB5C}"/>
              </a:ext>
            </a:extLst>
          </p:cNvPr>
          <p:cNvSpPr>
            <a:spLocks noGrp="1"/>
          </p:cNvSpPr>
          <p:nvPr>
            <p:ph type="sldNum" sz="quarter" idx="12"/>
          </p:nvPr>
        </p:nvSpPr>
        <p:spPr>
          <a:xfrm>
            <a:off x="8610600" y="6356350"/>
            <a:ext cx="2743200" cy="365125"/>
          </a:xfrm>
          <a:prstGeom prst="rect">
            <a:avLst/>
          </a:prstGeom>
        </p:spPr>
        <p:txBody>
          <a:bodyPr/>
          <a:lstStyle/>
          <a:p>
            <a:fld id="{D4E27947-B242-4431-8874-0002F1634592}" type="slidenum">
              <a:rPr lang="en-US" smtClean="0"/>
              <a:t>‹#›</a:t>
            </a:fld>
            <a:endParaRPr lang="en-US"/>
          </a:p>
        </p:txBody>
      </p:sp>
    </p:spTree>
    <p:extLst>
      <p:ext uri="{BB962C8B-B14F-4D97-AF65-F5344CB8AC3E}">
        <p14:creationId xmlns:p14="http://schemas.microsoft.com/office/powerpoint/2010/main" val="42667155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81618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8371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6850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233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10/4/2021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5442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10/4/2021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98097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10/4/2021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670834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618940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10/4/2021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866499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873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EC7D-E635-4752-9AE8-E57276FD1F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9CBF00-8F59-4B00-86DD-A3ECCF4E13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55E7CE-9EAE-425B-A202-A7DE5C0392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44643F-2A07-4963-A579-EE97A1DFB0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EE47C6-8E22-4D4F-954D-A85B67594E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2B307D-E78C-466F-850E-CD5C19C6C277}"/>
              </a:ext>
            </a:extLst>
          </p:cNvPr>
          <p:cNvSpPr>
            <a:spLocks noGrp="1"/>
          </p:cNvSpPr>
          <p:nvPr>
            <p:ph type="dt" sz="half" idx="10"/>
          </p:nvPr>
        </p:nvSpPr>
        <p:spPr/>
        <p:txBody>
          <a:bodyPr/>
          <a:lstStyle/>
          <a:p>
            <a:fld id="{3493D144-CB53-4774-8EC6-7CD77CF7C2EE}" type="datetimeFigureOut">
              <a:rPr lang="en-US" smtClean="0"/>
              <a:t>10/4/2021</a:t>
            </a:fld>
            <a:endParaRPr lang="en-US"/>
          </a:p>
        </p:txBody>
      </p:sp>
      <p:sp>
        <p:nvSpPr>
          <p:cNvPr id="8" name="Footer Placeholder 7">
            <a:extLst>
              <a:ext uri="{FF2B5EF4-FFF2-40B4-BE49-F238E27FC236}">
                <a16:creationId xmlns:a16="http://schemas.microsoft.com/office/drawing/2014/main" id="{2DB87A65-1969-4055-9ABA-553C3F3F62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4D9C53-8FCA-42C8-9EE7-5284AE728C01}"/>
              </a:ext>
            </a:extLst>
          </p:cNvPr>
          <p:cNvSpPr>
            <a:spLocks noGrp="1"/>
          </p:cNvSpPr>
          <p:nvPr>
            <p:ph type="sldNum" sz="quarter" idx="12"/>
          </p:nvPr>
        </p:nvSpPr>
        <p:spPr>
          <a:xfrm>
            <a:off x="8610600" y="6356350"/>
            <a:ext cx="2743200" cy="365125"/>
          </a:xfrm>
          <a:prstGeom prst="rect">
            <a:avLst/>
          </a:prstGeom>
        </p:spPr>
        <p:txBody>
          <a:bodyPr/>
          <a:lstStyle/>
          <a:p>
            <a:fld id="{D4E27947-B242-4431-8874-0002F1634592}" type="slidenum">
              <a:rPr lang="en-US" smtClean="0"/>
              <a:t>‹#›</a:t>
            </a:fld>
            <a:endParaRPr lang="en-US"/>
          </a:p>
        </p:txBody>
      </p:sp>
    </p:spTree>
    <p:extLst>
      <p:ext uri="{BB962C8B-B14F-4D97-AF65-F5344CB8AC3E}">
        <p14:creationId xmlns:p14="http://schemas.microsoft.com/office/powerpoint/2010/main" val="2443665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065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D1C5-FBC0-4EF7-83E8-92E2DF45C3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B87961-18D3-4494-952F-542F0210F977}"/>
              </a:ext>
            </a:extLst>
          </p:cNvPr>
          <p:cNvSpPr>
            <a:spLocks noGrp="1"/>
          </p:cNvSpPr>
          <p:nvPr>
            <p:ph type="dt" sz="half" idx="10"/>
          </p:nvPr>
        </p:nvSpPr>
        <p:spPr/>
        <p:txBody>
          <a:bodyPr/>
          <a:lstStyle/>
          <a:p>
            <a:fld id="{3493D144-CB53-4774-8EC6-7CD77CF7C2EE}" type="datetimeFigureOut">
              <a:rPr lang="en-US" smtClean="0"/>
              <a:t>10/4/2021</a:t>
            </a:fld>
            <a:endParaRPr lang="en-US"/>
          </a:p>
        </p:txBody>
      </p:sp>
      <p:sp>
        <p:nvSpPr>
          <p:cNvPr id="4" name="Footer Placeholder 3">
            <a:extLst>
              <a:ext uri="{FF2B5EF4-FFF2-40B4-BE49-F238E27FC236}">
                <a16:creationId xmlns:a16="http://schemas.microsoft.com/office/drawing/2014/main" id="{AD9A9DF0-2D85-45BE-B1E6-8209BE126C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AC73EE-A0B6-407A-AEEA-70E136BFEDEF}"/>
              </a:ext>
            </a:extLst>
          </p:cNvPr>
          <p:cNvSpPr>
            <a:spLocks noGrp="1"/>
          </p:cNvSpPr>
          <p:nvPr>
            <p:ph type="sldNum" sz="quarter" idx="12"/>
          </p:nvPr>
        </p:nvSpPr>
        <p:spPr>
          <a:xfrm>
            <a:off x="8610600" y="6356350"/>
            <a:ext cx="2743200" cy="365125"/>
          </a:xfrm>
          <a:prstGeom prst="rect">
            <a:avLst/>
          </a:prstGeom>
        </p:spPr>
        <p:txBody>
          <a:bodyPr/>
          <a:lstStyle/>
          <a:p>
            <a:fld id="{D4E27947-B242-4431-8874-0002F1634592}" type="slidenum">
              <a:rPr lang="en-US" smtClean="0"/>
              <a:t>‹#›</a:t>
            </a:fld>
            <a:endParaRPr lang="en-US"/>
          </a:p>
        </p:txBody>
      </p:sp>
    </p:spTree>
    <p:extLst>
      <p:ext uri="{BB962C8B-B14F-4D97-AF65-F5344CB8AC3E}">
        <p14:creationId xmlns:p14="http://schemas.microsoft.com/office/powerpoint/2010/main" val="153488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DA34CE-5682-437A-BF4B-01C5D34F9FD5}"/>
              </a:ext>
            </a:extLst>
          </p:cNvPr>
          <p:cNvSpPr>
            <a:spLocks noGrp="1"/>
          </p:cNvSpPr>
          <p:nvPr>
            <p:ph type="dt" sz="half" idx="10"/>
          </p:nvPr>
        </p:nvSpPr>
        <p:spPr/>
        <p:txBody>
          <a:bodyPr/>
          <a:lstStyle/>
          <a:p>
            <a:fld id="{3493D144-CB53-4774-8EC6-7CD77CF7C2EE}" type="datetimeFigureOut">
              <a:rPr lang="en-US" smtClean="0"/>
              <a:t>10/4/2021</a:t>
            </a:fld>
            <a:endParaRPr lang="en-US"/>
          </a:p>
        </p:txBody>
      </p:sp>
      <p:sp>
        <p:nvSpPr>
          <p:cNvPr id="3" name="Footer Placeholder 2">
            <a:extLst>
              <a:ext uri="{FF2B5EF4-FFF2-40B4-BE49-F238E27FC236}">
                <a16:creationId xmlns:a16="http://schemas.microsoft.com/office/drawing/2014/main" id="{F187F0F4-B7B7-4779-ACDD-5A7F3699BD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60752D-FF15-4CEB-8555-37B4B24842BA}"/>
              </a:ext>
            </a:extLst>
          </p:cNvPr>
          <p:cNvSpPr>
            <a:spLocks noGrp="1"/>
          </p:cNvSpPr>
          <p:nvPr>
            <p:ph type="sldNum" sz="quarter" idx="12"/>
          </p:nvPr>
        </p:nvSpPr>
        <p:spPr>
          <a:xfrm>
            <a:off x="8610600" y="6356350"/>
            <a:ext cx="2743200" cy="365125"/>
          </a:xfrm>
          <a:prstGeom prst="rect">
            <a:avLst/>
          </a:prstGeom>
        </p:spPr>
        <p:txBody>
          <a:bodyPr/>
          <a:lstStyle/>
          <a:p>
            <a:fld id="{D4E27947-B242-4431-8874-0002F1634592}" type="slidenum">
              <a:rPr lang="en-US" smtClean="0"/>
              <a:t>‹#›</a:t>
            </a:fld>
            <a:endParaRPr lang="en-US"/>
          </a:p>
        </p:txBody>
      </p:sp>
    </p:spTree>
    <p:extLst>
      <p:ext uri="{BB962C8B-B14F-4D97-AF65-F5344CB8AC3E}">
        <p14:creationId xmlns:p14="http://schemas.microsoft.com/office/powerpoint/2010/main" val="144955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AD9F-1FF9-458D-BA5B-62DBECCC6B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C6F74B-6668-4EF6-99A1-236F02CAB6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C39C9D-1B4A-4B11-BDAE-A7E31E39C6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0EF918-6E99-4928-ADCC-0AA5D39B1281}"/>
              </a:ext>
            </a:extLst>
          </p:cNvPr>
          <p:cNvSpPr>
            <a:spLocks noGrp="1"/>
          </p:cNvSpPr>
          <p:nvPr>
            <p:ph type="dt" sz="half" idx="10"/>
          </p:nvPr>
        </p:nvSpPr>
        <p:spPr/>
        <p:txBody>
          <a:bodyPr/>
          <a:lstStyle/>
          <a:p>
            <a:fld id="{3493D144-CB53-4774-8EC6-7CD77CF7C2EE}" type="datetimeFigureOut">
              <a:rPr lang="en-US" smtClean="0"/>
              <a:t>10/4/2021</a:t>
            </a:fld>
            <a:endParaRPr lang="en-US"/>
          </a:p>
        </p:txBody>
      </p:sp>
      <p:sp>
        <p:nvSpPr>
          <p:cNvPr id="6" name="Footer Placeholder 5">
            <a:extLst>
              <a:ext uri="{FF2B5EF4-FFF2-40B4-BE49-F238E27FC236}">
                <a16:creationId xmlns:a16="http://schemas.microsoft.com/office/drawing/2014/main" id="{CD87C532-355C-4E54-984D-377D482DF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A3A8B-0765-4533-9228-DC2A63DDE3F6}"/>
              </a:ext>
            </a:extLst>
          </p:cNvPr>
          <p:cNvSpPr>
            <a:spLocks noGrp="1"/>
          </p:cNvSpPr>
          <p:nvPr>
            <p:ph type="sldNum" sz="quarter" idx="12"/>
          </p:nvPr>
        </p:nvSpPr>
        <p:spPr>
          <a:xfrm>
            <a:off x="8610600" y="6356350"/>
            <a:ext cx="2743200" cy="365125"/>
          </a:xfrm>
          <a:prstGeom prst="rect">
            <a:avLst/>
          </a:prstGeom>
        </p:spPr>
        <p:txBody>
          <a:bodyPr/>
          <a:lstStyle/>
          <a:p>
            <a:fld id="{D4E27947-B242-4431-8874-0002F1634592}" type="slidenum">
              <a:rPr lang="en-US" smtClean="0"/>
              <a:t>‹#›</a:t>
            </a:fld>
            <a:endParaRPr lang="en-US"/>
          </a:p>
        </p:txBody>
      </p:sp>
    </p:spTree>
    <p:extLst>
      <p:ext uri="{BB962C8B-B14F-4D97-AF65-F5344CB8AC3E}">
        <p14:creationId xmlns:p14="http://schemas.microsoft.com/office/powerpoint/2010/main" val="198859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B94AB-5171-4D00-AC7B-3CB0746DD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7A9B8F-7E41-46D2-B6FD-151894BC13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E60907-BA6F-4948-A35A-3FF7CEF7F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3A3FDC-7981-4D87-BE9F-3521209AF1A7}"/>
              </a:ext>
            </a:extLst>
          </p:cNvPr>
          <p:cNvSpPr>
            <a:spLocks noGrp="1"/>
          </p:cNvSpPr>
          <p:nvPr>
            <p:ph type="dt" sz="half" idx="10"/>
          </p:nvPr>
        </p:nvSpPr>
        <p:spPr/>
        <p:txBody>
          <a:bodyPr/>
          <a:lstStyle/>
          <a:p>
            <a:fld id="{3493D144-CB53-4774-8EC6-7CD77CF7C2EE}" type="datetimeFigureOut">
              <a:rPr lang="en-US" smtClean="0"/>
              <a:t>10/4/2021</a:t>
            </a:fld>
            <a:endParaRPr lang="en-US"/>
          </a:p>
        </p:txBody>
      </p:sp>
      <p:sp>
        <p:nvSpPr>
          <p:cNvPr id="6" name="Footer Placeholder 5">
            <a:extLst>
              <a:ext uri="{FF2B5EF4-FFF2-40B4-BE49-F238E27FC236}">
                <a16:creationId xmlns:a16="http://schemas.microsoft.com/office/drawing/2014/main" id="{A6C3CCC9-F4D3-4F19-B9DE-03A0D36AB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CCD21F-547F-41E2-B08E-B4EE9A3DDB57}"/>
              </a:ext>
            </a:extLst>
          </p:cNvPr>
          <p:cNvSpPr>
            <a:spLocks noGrp="1"/>
          </p:cNvSpPr>
          <p:nvPr>
            <p:ph type="sldNum" sz="quarter" idx="12"/>
          </p:nvPr>
        </p:nvSpPr>
        <p:spPr>
          <a:xfrm>
            <a:off x="8610600" y="6356350"/>
            <a:ext cx="2743200" cy="365125"/>
          </a:xfrm>
          <a:prstGeom prst="rect">
            <a:avLst/>
          </a:prstGeom>
        </p:spPr>
        <p:txBody>
          <a:bodyPr/>
          <a:lstStyle/>
          <a:p>
            <a:fld id="{D4E27947-B242-4431-8874-0002F1634592}" type="slidenum">
              <a:rPr lang="en-US" smtClean="0"/>
              <a:t>‹#›</a:t>
            </a:fld>
            <a:endParaRPr lang="en-US"/>
          </a:p>
        </p:txBody>
      </p:sp>
    </p:spTree>
    <p:extLst>
      <p:ext uri="{BB962C8B-B14F-4D97-AF65-F5344CB8AC3E}">
        <p14:creationId xmlns:p14="http://schemas.microsoft.com/office/powerpoint/2010/main" val="361741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image" Target="../media/image5.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7.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897E1B-D388-418A-A5FB-31260480D4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7DC281-7221-473F-82B3-90D9D92925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6A9E3-A5C3-4BA0-BBFF-0F85B888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3D144-CB53-4774-8EC6-7CD77CF7C2EE}" type="datetimeFigureOut">
              <a:rPr lang="en-US" smtClean="0"/>
              <a:t>10/4/2021</a:t>
            </a:fld>
            <a:endParaRPr lang="en-US"/>
          </a:p>
        </p:txBody>
      </p:sp>
      <p:sp>
        <p:nvSpPr>
          <p:cNvPr id="5" name="Footer Placeholder 4">
            <a:extLst>
              <a:ext uri="{FF2B5EF4-FFF2-40B4-BE49-F238E27FC236}">
                <a16:creationId xmlns:a16="http://schemas.microsoft.com/office/drawing/2014/main" id="{9FBA5F6F-D093-4C59-879B-C588EDCF85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AAF88CC7-EACB-4824-94BA-68F9E5729DD8}"/>
              </a:ext>
            </a:extLst>
          </p:cNvPr>
          <p:cNvPicPr>
            <a:picLocks noChangeAspect="1"/>
          </p:cNvPicPr>
          <p:nvPr userDrawn="1"/>
        </p:nvPicPr>
        <p:blipFill>
          <a:blip r:embed="rId13"/>
          <a:stretch>
            <a:fillRect/>
          </a:stretch>
        </p:blipFill>
        <p:spPr>
          <a:xfrm>
            <a:off x="10594782" y="6176963"/>
            <a:ext cx="1518036" cy="585267"/>
          </a:xfrm>
          <a:prstGeom prst="rect">
            <a:avLst/>
          </a:prstGeom>
        </p:spPr>
      </p:pic>
    </p:spTree>
    <p:extLst>
      <p:ext uri="{BB962C8B-B14F-4D97-AF65-F5344CB8AC3E}">
        <p14:creationId xmlns:p14="http://schemas.microsoft.com/office/powerpoint/2010/main" val="4259506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BE3F2E-2EDE-42DC-849A-E88A3E49D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A4834-A4D9-4A51-8AA9-7092587A51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4EB10-1DCA-4192-A64B-494A24ED7E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D29F4-3113-4022-996A-88E83C023F3C}" type="datetimeFigureOut">
              <a:rPr lang="en-US" smtClean="0"/>
              <a:t>10/4/2021</a:t>
            </a:fld>
            <a:endParaRPr lang="en-US"/>
          </a:p>
        </p:txBody>
      </p:sp>
      <p:sp>
        <p:nvSpPr>
          <p:cNvPr id="5" name="Footer Placeholder 4">
            <a:extLst>
              <a:ext uri="{FF2B5EF4-FFF2-40B4-BE49-F238E27FC236}">
                <a16:creationId xmlns:a16="http://schemas.microsoft.com/office/drawing/2014/main" id="{9E7DF365-8C5F-4DB3-A1E3-AF75AC2C74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520602-405F-4FBD-A169-61EA7ED8CD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F3326-777C-490C-8F94-84EA379D2252}" type="slidenum">
              <a:rPr lang="en-US" smtClean="0"/>
              <a:t>‹#›</a:t>
            </a:fld>
            <a:endParaRPr lang="en-US"/>
          </a:p>
        </p:txBody>
      </p:sp>
      <p:pic>
        <p:nvPicPr>
          <p:cNvPr id="8" name="Picture 7">
            <a:extLst>
              <a:ext uri="{FF2B5EF4-FFF2-40B4-BE49-F238E27FC236}">
                <a16:creationId xmlns:a16="http://schemas.microsoft.com/office/drawing/2014/main" id="{91182F92-CDBC-4F50-AC2C-6F9AAE63C63F}"/>
              </a:ext>
            </a:extLst>
          </p:cNvPr>
          <p:cNvPicPr>
            <a:picLocks noChangeAspect="1"/>
          </p:cNvPicPr>
          <p:nvPr userDrawn="1"/>
        </p:nvPicPr>
        <p:blipFill>
          <a:blip r:embed="rId13"/>
          <a:stretch>
            <a:fillRect/>
          </a:stretch>
        </p:blipFill>
        <p:spPr>
          <a:xfrm>
            <a:off x="10594782" y="6136208"/>
            <a:ext cx="1518036" cy="585267"/>
          </a:xfrm>
          <a:prstGeom prst="rect">
            <a:avLst/>
          </a:prstGeom>
        </p:spPr>
      </p:pic>
    </p:spTree>
    <p:extLst>
      <p:ext uri="{BB962C8B-B14F-4D97-AF65-F5344CB8AC3E}">
        <p14:creationId xmlns:p14="http://schemas.microsoft.com/office/powerpoint/2010/main" val="15695335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1" y="2892348"/>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3" y="6092866"/>
            <a:ext cx="993735" cy="765135"/>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7"/>
            <a:ext cx="9404723" cy="1400531"/>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41" y="1790702"/>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1D2B4C7-BCD5-4E7D-B58D-AB791EC9C65A}" type="datetimeFigureOut">
              <a:rPr lang="en-US" smtClean="0"/>
              <a:t>10/4/2021</a:t>
            </a:fld>
            <a:endParaRPr lang="en-US"/>
          </a:p>
        </p:txBody>
      </p:sp>
      <p:sp>
        <p:nvSpPr>
          <p:cNvPr id="5" name="Footer Placeholder 4"/>
          <p:cNvSpPr>
            <a:spLocks noGrp="1"/>
          </p:cNvSpPr>
          <p:nvPr>
            <p:ph type="ftr" sz="quarter" idx="3"/>
          </p:nvPr>
        </p:nvSpPr>
        <p:spPr>
          <a:xfrm rot="5400000">
            <a:off x="8951573" y="3225298"/>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2" y="295730"/>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algn="r"/>
            <a:fld id="{00000000-1234-1234-1234-123412341234}" type="slidenum">
              <a:rPr lang="en" sz="1333" smtClean="0">
                <a:solidFill>
                  <a:schemeClr val="lt2"/>
                </a:solidFill>
              </a:rPr>
              <a:pPr algn="r"/>
              <a:t>‹#›</a:t>
            </a:fld>
            <a:endParaRPr lang="en" sz="1333">
              <a:solidFill>
                <a:schemeClr val="lt2"/>
              </a:solidFill>
            </a:endParaRPr>
          </a:p>
        </p:txBody>
      </p:sp>
    </p:spTree>
    <p:extLst>
      <p:ext uri="{BB962C8B-B14F-4D97-AF65-F5344CB8AC3E}">
        <p14:creationId xmlns:p14="http://schemas.microsoft.com/office/powerpoint/2010/main" val="45350801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ftr="0" dt="0"/>
  <p:txStyles>
    <p:title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10/4/2021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pic>
        <p:nvPicPr>
          <p:cNvPr id="7" name="Picture 6">
            <a:extLst>
              <a:ext uri="{FF2B5EF4-FFF2-40B4-BE49-F238E27FC236}">
                <a16:creationId xmlns:a16="http://schemas.microsoft.com/office/drawing/2014/main" id="{64FF2EDD-9223-43C5-8988-D7ECA767A7C0}"/>
              </a:ext>
            </a:extLst>
          </p:cNvPr>
          <p:cNvPicPr>
            <a:picLocks noChangeAspect="1"/>
          </p:cNvPicPr>
          <p:nvPr userDrawn="1"/>
        </p:nvPicPr>
        <p:blipFill>
          <a:blip r:embed="rId13"/>
          <a:stretch>
            <a:fillRect/>
          </a:stretch>
        </p:blipFill>
        <p:spPr>
          <a:xfrm>
            <a:off x="10947874" y="6314621"/>
            <a:ext cx="1204805" cy="492399"/>
          </a:xfrm>
          <a:prstGeom prst="rect">
            <a:avLst/>
          </a:prstGeom>
        </p:spPr>
      </p:pic>
      <p:pic>
        <p:nvPicPr>
          <p:cNvPr id="8" name="Picture 7">
            <a:extLst>
              <a:ext uri="{FF2B5EF4-FFF2-40B4-BE49-F238E27FC236}">
                <a16:creationId xmlns:a16="http://schemas.microsoft.com/office/drawing/2014/main" id="{6141744C-E4F2-4235-9DBB-B2E5C56A9D66}"/>
              </a:ext>
            </a:extLst>
          </p:cNvPr>
          <p:cNvPicPr>
            <a:picLocks noChangeAspect="1"/>
          </p:cNvPicPr>
          <p:nvPr userDrawn="1"/>
        </p:nvPicPr>
        <p:blipFill>
          <a:blip r:embed="rId14"/>
          <a:stretch>
            <a:fillRect/>
          </a:stretch>
        </p:blipFill>
        <p:spPr>
          <a:xfrm>
            <a:off x="23183" y="6129152"/>
            <a:ext cx="1542422" cy="682811"/>
          </a:xfrm>
          <a:prstGeom prst="rect">
            <a:avLst/>
          </a:prstGeom>
        </p:spPr>
      </p:pic>
    </p:spTree>
    <p:extLst>
      <p:ext uri="{BB962C8B-B14F-4D97-AF65-F5344CB8AC3E}">
        <p14:creationId xmlns:p14="http://schemas.microsoft.com/office/powerpoint/2010/main" val="290896717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1.jp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hyperlink" Target="http://www.frugalteacher.com/2011/07/100th-post.html"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104000"/>
                <a:satMod val="128000"/>
                <a:lumMod val="104000"/>
              </a:schemeClr>
            </a:gs>
            <a:gs pos="100000">
              <a:schemeClr val="bg2">
                <a:shade val="76000"/>
                <a:hueMod val="89000"/>
                <a:satMod val="164000"/>
                <a:lumMod val="68000"/>
              </a:schemeClr>
            </a:gs>
          </a:gsLst>
          <a:path path="circle">
            <a:fillToRect l="45000" t="65000" r="125000" b="100000"/>
          </a:path>
        </a:gradFill>
        <a:effectLst/>
      </p:bgPr>
    </p:bg>
    <p:spTree>
      <p:nvGrpSpPr>
        <p:cNvPr id="1" name="Shape 100"/>
        <p:cNvGrpSpPr/>
        <p:nvPr/>
      </p:nvGrpSpPr>
      <p:grpSpPr>
        <a:xfrm>
          <a:off x="0" y="0"/>
          <a:ext cx="0" cy="0"/>
          <a:chOff x="0" y="0"/>
          <a:chExt cx="0" cy="0"/>
        </a:xfrm>
      </p:grpSpPr>
      <p:sp>
        <p:nvSpPr>
          <p:cNvPr id="115" name="Rectangle 114">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609585"/>
            <a:endParaRPr lang="en-US" sz="2400">
              <a:solidFill>
                <a:prstClr val="white"/>
              </a:solidFill>
              <a:latin typeface="Century Gothic" panose="020B0502020202020204"/>
            </a:endParaRPr>
          </a:p>
        </p:txBody>
      </p:sp>
      <p:sp>
        <p:nvSpPr>
          <p:cNvPr id="117"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09" y="1"/>
            <a:ext cx="559472" cy="3709641"/>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defTabSz="609585"/>
            <a:endParaRPr lang="en-US" sz="2400">
              <a:solidFill>
                <a:prstClr val="black"/>
              </a:solidFill>
              <a:latin typeface="Century Gothic" panose="020B0502020202020204"/>
            </a:endParaRPr>
          </a:p>
        </p:txBody>
      </p:sp>
      <p:sp useBgFill="1">
        <p:nvSpPr>
          <p:cNvPr id="119" name="Freeform: Shape 118">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0"/>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black"/>
              </a:solidFill>
              <a:latin typeface="Century Gothic" panose="020B0502020202020204"/>
            </a:endParaRPr>
          </a:p>
        </p:txBody>
      </p:sp>
      <p:sp>
        <p:nvSpPr>
          <p:cNvPr id="101" name="Shape 101"/>
          <p:cNvSpPr txBox="1">
            <a:spLocks noGrp="1"/>
          </p:cNvSpPr>
          <p:nvPr>
            <p:ph type="ctrTitle"/>
          </p:nvPr>
        </p:nvSpPr>
        <p:spPr>
          <a:xfrm>
            <a:off x="715442" y="1143001"/>
            <a:ext cx="7982857" cy="3329580"/>
          </a:xfrm>
          <a:prstGeom prst="rect">
            <a:avLst/>
          </a:prstGeom>
        </p:spPr>
        <p:txBody>
          <a:bodyPr vert="horz" lIns="121900" tIns="121900" rIns="121900" bIns="121900" rtlCol="0" anchor="b" anchorCtr="0">
            <a:normAutofit fontScale="90000"/>
          </a:bodyPr>
          <a:lstStyle/>
          <a:p>
            <a:pPr>
              <a:lnSpc>
                <a:spcPct val="90000"/>
              </a:lnSpc>
              <a:spcBef>
                <a:spcPts val="0"/>
              </a:spcBef>
            </a:pPr>
            <a:r>
              <a:rPr lang="en-US" dirty="0"/>
              <a:t>BREAKOUT SESSION</a:t>
            </a:r>
            <a:br>
              <a:rPr lang="en-US" dirty="0"/>
            </a:br>
            <a:br>
              <a:rPr lang="en-US" dirty="0"/>
            </a:br>
            <a:br>
              <a:rPr lang="en-US" sz="4000" dirty="0"/>
            </a:br>
            <a:r>
              <a:rPr lang="en-US" sz="4000" dirty="0"/>
              <a:t>Work Based Learning (WBL)</a:t>
            </a:r>
            <a:endParaRPr lang="en" sz="4000" dirty="0"/>
          </a:p>
        </p:txBody>
      </p:sp>
      <p:sp>
        <p:nvSpPr>
          <p:cNvPr id="121" name="Rectangle 120">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2570007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DB7B-323F-4288-8879-3F83162FFD2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WBL Continuum</a:t>
            </a:r>
          </a:p>
        </p:txBody>
      </p:sp>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WBL Continuum">
            <a:extLst>
              <a:ext uri="{FF2B5EF4-FFF2-40B4-BE49-F238E27FC236}">
                <a16:creationId xmlns:a16="http://schemas.microsoft.com/office/drawing/2014/main" id="{9180C647-E312-4D58-897B-D06333D6F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512" y="643467"/>
            <a:ext cx="8222975" cy="5571066"/>
          </a:xfrm>
          <a:prstGeom prst="rect">
            <a:avLst/>
          </a:prstGeom>
        </p:spPr>
      </p:pic>
      <p:pic>
        <p:nvPicPr>
          <p:cNvPr id="4" name="Picture 3">
            <a:extLst>
              <a:ext uri="{FF2B5EF4-FFF2-40B4-BE49-F238E27FC236}">
                <a16:creationId xmlns:a16="http://schemas.microsoft.com/office/drawing/2014/main" id="{CAAC134A-48DA-45CF-8943-DD253E76803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53452" y="5629266"/>
            <a:ext cx="1518036" cy="585267"/>
          </a:xfrm>
          <a:prstGeom prst="rect">
            <a:avLst/>
          </a:prstGeom>
        </p:spPr>
      </p:pic>
    </p:spTree>
    <p:extLst>
      <p:ext uri="{BB962C8B-B14F-4D97-AF65-F5344CB8AC3E}">
        <p14:creationId xmlns:p14="http://schemas.microsoft.com/office/powerpoint/2010/main" val="370511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32E874-DB32-4787-8D11-DCE6AB39D292}"/>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WBL Continuum </a:t>
            </a:r>
          </a:p>
        </p:txBody>
      </p:sp>
      <p:graphicFrame>
        <p:nvGraphicFramePr>
          <p:cNvPr id="5" name="Content Placeholder 2" descr="3 components of WBL">
            <a:extLst>
              <a:ext uri="{FF2B5EF4-FFF2-40B4-BE49-F238E27FC236}">
                <a16:creationId xmlns:a16="http://schemas.microsoft.com/office/drawing/2014/main" id="{D6A0063B-D031-468A-8026-BEB41F9BDFE3}"/>
              </a:ext>
            </a:extLst>
          </p:cNvPr>
          <p:cNvGraphicFramePr>
            <a:graphicFrameLocks noGrp="1"/>
          </p:cNvGraphicFramePr>
          <p:nvPr>
            <p:ph idx="1"/>
            <p:extLst>
              <p:ext uri="{D42A27DB-BD31-4B8C-83A1-F6EECF244321}">
                <p14:modId xmlns:p14="http://schemas.microsoft.com/office/powerpoint/2010/main" val="266036888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794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B5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Screen shot of GEMS">
            <a:extLst>
              <a:ext uri="{FF2B5EF4-FFF2-40B4-BE49-F238E27FC236}">
                <a16:creationId xmlns:a16="http://schemas.microsoft.com/office/drawing/2014/main" id="{02468820-E112-4E0A-ABB8-7DAA91DD216E}"/>
              </a:ext>
            </a:extLst>
          </p:cNvPr>
          <p:cNvPicPr>
            <a:picLocks noChangeAspect="1"/>
          </p:cNvPicPr>
          <p:nvPr/>
        </p:nvPicPr>
        <p:blipFill rotWithShape="1">
          <a:blip r:embed="rId3">
            <a:extLst>
              <a:ext uri="{28A0092B-C50C-407E-A947-70E740481C1C}">
                <a14:useLocalDpi xmlns:a14="http://schemas.microsoft.com/office/drawing/2010/main" val="0"/>
              </a:ext>
            </a:extLst>
          </a:blip>
          <a:srcRect l="16991" r="17332" b="1"/>
          <a:stretch/>
        </p:blipFill>
        <p:spPr>
          <a:xfrm>
            <a:off x="6421035" y="1925470"/>
            <a:ext cx="5129784" cy="3007060"/>
          </a:xfrm>
          <a:prstGeom prst="rect">
            <a:avLst/>
          </a:prstGeom>
        </p:spPr>
      </p:pic>
      <p:sp>
        <p:nvSpPr>
          <p:cNvPr id="28" name="Rectangle 27">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Screenshot of CTEIS">
            <a:extLst>
              <a:ext uri="{FF2B5EF4-FFF2-40B4-BE49-F238E27FC236}">
                <a16:creationId xmlns:a16="http://schemas.microsoft.com/office/drawing/2014/main" id="{75156810-C588-4C87-8531-0B76061B66BD}"/>
              </a:ext>
            </a:extLst>
          </p:cNvPr>
          <p:cNvPicPr>
            <a:picLocks noChangeAspect="1"/>
          </p:cNvPicPr>
          <p:nvPr/>
        </p:nvPicPr>
        <p:blipFill rotWithShape="1">
          <a:blip r:embed="rId4">
            <a:extLst>
              <a:ext uri="{28A0092B-C50C-407E-A947-70E740481C1C}">
                <a14:useLocalDpi xmlns:a14="http://schemas.microsoft.com/office/drawing/2010/main" val="0"/>
              </a:ext>
            </a:extLst>
          </a:blip>
          <a:srcRect l="7987" r="32273" b="1"/>
          <a:stretch/>
        </p:blipFill>
        <p:spPr>
          <a:xfrm>
            <a:off x="641180" y="1776048"/>
            <a:ext cx="5129784" cy="3305903"/>
          </a:xfrm>
          <a:prstGeom prst="rect">
            <a:avLst/>
          </a:prstGeom>
        </p:spPr>
      </p:pic>
    </p:spTree>
    <p:extLst>
      <p:ext uri="{BB962C8B-B14F-4D97-AF65-F5344CB8AC3E}">
        <p14:creationId xmlns:p14="http://schemas.microsoft.com/office/powerpoint/2010/main" val="376863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D44D66F-42CF-440D-BFF2-205E3D4FE28A}"/>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Continuum Planning Tool Examples</a:t>
            </a:r>
          </a:p>
        </p:txBody>
      </p:sp>
      <p:pic>
        <p:nvPicPr>
          <p:cNvPr id="4" name="Picture 3" descr="Graphical user interface, table&#10;&#10;Description automatically generated">
            <a:extLst>
              <a:ext uri="{FF2B5EF4-FFF2-40B4-BE49-F238E27FC236}">
                <a16:creationId xmlns:a16="http://schemas.microsoft.com/office/drawing/2014/main" id="{6DA88123-A09E-4E22-8DDF-5155B8029087}"/>
              </a:ext>
            </a:extLst>
          </p:cNvPr>
          <p:cNvPicPr>
            <a:picLocks noChangeAspect="1"/>
          </p:cNvPicPr>
          <p:nvPr/>
        </p:nvPicPr>
        <p:blipFill rotWithShape="1">
          <a:blip r:embed="rId2">
            <a:extLst>
              <a:ext uri="{28A0092B-C50C-407E-A947-70E740481C1C}">
                <a14:useLocalDpi xmlns:a14="http://schemas.microsoft.com/office/drawing/2010/main" val="0"/>
              </a:ext>
            </a:extLst>
          </a:blip>
          <a:srcRect r="929" b="-2"/>
          <a:stretch/>
        </p:blipFill>
        <p:spPr>
          <a:xfrm>
            <a:off x="4142112" y="762000"/>
            <a:ext cx="7822102" cy="5250578"/>
          </a:xfrm>
          <a:prstGeom prst="rect">
            <a:avLst/>
          </a:prstGeom>
        </p:spPr>
      </p:pic>
    </p:spTree>
    <p:extLst>
      <p:ext uri="{BB962C8B-B14F-4D97-AF65-F5344CB8AC3E}">
        <p14:creationId xmlns:p14="http://schemas.microsoft.com/office/powerpoint/2010/main" val="4182922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of GEMS">
            <a:extLst>
              <a:ext uri="{FF2B5EF4-FFF2-40B4-BE49-F238E27FC236}">
                <a16:creationId xmlns:a16="http://schemas.microsoft.com/office/drawing/2014/main" id="{8DDC65A1-2B18-49CE-B507-82202B8E6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67" y="208481"/>
            <a:ext cx="11610975" cy="1514475"/>
          </a:xfrm>
          <a:prstGeom prst="rect">
            <a:avLst/>
          </a:prstGeom>
        </p:spPr>
      </p:pic>
      <p:pic>
        <p:nvPicPr>
          <p:cNvPr id="5" name="Picture 4" descr="Screenshot of GEMS login">
            <a:extLst>
              <a:ext uri="{FF2B5EF4-FFF2-40B4-BE49-F238E27FC236}">
                <a16:creationId xmlns:a16="http://schemas.microsoft.com/office/drawing/2014/main" id="{8EA6E5F4-CF64-45A6-9B56-7C937CFD08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6805" y="1722956"/>
            <a:ext cx="4695825" cy="2943225"/>
          </a:xfrm>
          <a:prstGeom prst="rect">
            <a:avLst/>
          </a:prstGeom>
        </p:spPr>
      </p:pic>
      <p:pic>
        <p:nvPicPr>
          <p:cNvPr id="7" name="Picture 6" descr="Screenshot of GEMS WBL page">
            <a:extLst>
              <a:ext uri="{FF2B5EF4-FFF2-40B4-BE49-F238E27FC236}">
                <a16:creationId xmlns:a16="http://schemas.microsoft.com/office/drawing/2014/main" id="{60084C10-4914-4F53-807C-578D8470C0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089" y="1828800"/>
            <a:ext cx="6907716" cy="4546438"/>
          </a:xfrm>
          <a:prstGeom prst="rect">
            <a:avLst/>
          </a:prstGeom>
        </p:spPr>
      </p:pic>
    </p:spTree>
    <p:extLst>
      <p:ext uri="{BB962C8B-B14F-4D97-AF65-F5344CB8AC3E}">
        <p14:creationId xmlns:p14="http://schemas.microsoft.com/office/powerpoint/2010/main" val="210707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3" name="Shape 121">
            <a:extLst>
              <a:ext uri="{FF2B5EF4-FFF2-40B4-BE49-F238E27FC236}">
                <a16:creationId xmlns:a16="http://schemas.microsoft.com/office/drawing/2014/main" id="{5092682A-2EBF-4D12-ADFD-2BFCF3F9A922}"/>
              </a:ext>
            </a:extLst>
          </p:cNvPr>
          <p:cNvSpPr txBox="1">
            <a:spLocks/>
          </p:cNvSpPr>
          <p:nvPr/>
        </p:nvSpPr>
        <p:spPr>
          <a:xfrm>
            <a:off x="929514" y="423495"/>
            <a:ext cx="9356277" cy="972027"/>
          </a:xfrm>
          <a:prstGeom prst="rect">
            <a:avLst/>
          </a:prstGeom>
        </p:spPr>
        <p:txBody>
          <a:bodyPr vert="horz" wrap="square" lIns="121900" tIns="121900" rIns="121900" bIns="121900" rtlCol="0" anchor="t" anchorCtr="0">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914377">
              <a:spcBef>
                <a:spcPts val="0"/>
              </a:spcBef>
            </a:pPr>
            <a:r>
              <a:rPr lang="en-US" sz="7200" dirty="0">
                <a:solidFill>
                  <a:prstClr val="white"/>
                </a:solidFill>
                <a:latin typeface="Century Gothic" panose="020B0502020202020204"/>
              </a:rPr>
              <a:t>Q and A</a:t>
            </a:r>
          </a:p>
          <a:p>
            <a:pPr defTabSz="914377">
              <a:spcBef>
                <a:spcPts val="0"/>
              </a:spcBef>
            </a:pPr>
            <a:endParaRPr lang="en" sz="3733" dirty="0">
              <a:solidFill>
                <a:prstClr val="white"/>
              </a:solidFill>
              <a:latin typeface="Century Gothic" panose="020B0502020202020204"/>
            </a:endParaRPr>
          </a:p>
        </p:txBody>
      </p:sp>
      <p:pic>
        <p:nvPicPr>
          <p:cNvPr id="4" name="Picture 3" descr="Icon&#10;&#10;Description automatically generated">
            <a:extLst>
              <a:ext uri="{FF2B5EF4-FFF2-40B4-BE49-F238E27FC236}">
                <a16:creationId xmlns:a16="http://schemas.microsoft.com/office/drawing/2014/main" id="{87FE8C51-E6CC-440C-BAAC-0A8260610B65}"/>
              </a:ext>
            </a:extLst>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Layer>
                </a14:imgProps>
              </a:ext>
              <a:ext uri="{837473B0-CC2E-450A-ABE3-18F120FF3D39}">
                <a1611:picAttrSrcUrl xmlns:a1611="http://schemas.microsoft.com/office/drawing/2016/11/main" r:id="rId5"/>
              </a:ext>
            </a:extLst>
          </a:blip>
          <a:stretch>
            <a:fillRect/>
          </a:stretch>
        </p:blipFill>
        <p:spPr>
          <a:xfrm>
            <a:off x="4544481" y="1165178"/>
            <a:ext cx="4997185" cy="4997185"/>
          </a:xfrm>
          <a:prstGeom prst="rect">
            <a:avLst/>
          </a:prstGeom>
        </p:spPr>
      </p:pic>
    </p:spTree>
    <p:extLst>
      <p:ext uri="{BB962C8B-B14F-4D97-AF65-F5344CB8AC3E}">
        <p14:creationId xmlns:p14="http://schemas.microsoft.com/office/powerpoint/2010/main" val="1951081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Title 2">
            <a:extLst>
              <a:ext uri="{FF2B5EF4-FFF2-40B4-BE49-F238E27FC236}">
                <a16:creationId xmlns:a16="http://schemas.microsoft.com/office/drawing/2014/main" id="{4C8B8C0B-DF80-42EC-AEE3-B575739979B6}"/>
              </a:ext>
            </a:extLst>
          </p:cNvPr>
          <p:cNvSpPr>
            <a:spLocks noGrp="1"/>
          </p:cNvSpPr>
          <p:nvPr>
            <p:ph type="title"/>
          </p:nvPr>
        </p:nvSpPr>
        <p:spPr>
          <a:xfrm>
            <a:off x="634276" y="4892358"/>
            <a:ext cx="3766272" cy="1325563"/>
          </a:xfrm>
        </p:spPr>
        <p:txBody>
          <a:bodyPr>
            <a:normAutofit/>
          </a:bodyPr>
          <a:lstStyle/>
          <a:p>
            <a:pPr algn="r"/>
            <a:r>
              <a:rPr lang="en-US" sz="2400" dirty="0">
                <a:solidFill>
                  <a:schemeClr val="bg1"/>
                </a:solidFill>
                <a:latin typeface="Verdana" panose="020B0604030504040204" pitchFamily="34" charset="0"/>
                <a:ea typeface="Verdana" panose="020B0604030504040204" pitchFamily="34" charset="0"/>
              </a:rPr>
              <a:t>Contact Information</a:t>
            </a:r>
          </a:p>
        </p:txBody>
      </p:sp>
      <p:pic>
        <p:nvPicPr>
          <p:cNvPr id="5" name="Picture 4">
            <a:extLst>
              <a:ext uri="{FF2B5EF4-FFF2-40B4-BE49-F238E27FC236}">
                <a16:creationId xmlns:a16="http://schemas.microsoft.com/office/drawing/2014/main" id="{4795006E-C10C-4102-8800-57C598B2ACF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95142" y="864168"/>
            <a:ext cx="10595911" cy="2860896"/>
          </a:xfrm>
          <a:prstGeom prst="rect">
            <a:avLst/>
          </a:prstGeom>
        </p:spPr>
      </p:pic>
      <p:cxnSp>
        <p:nvCxnSpPr>
          <p:cNvPr id="15" name="Straight Connector 11">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0D48682-7C12-4AC8-89C2-938D73B88894}"/>
              </a:ext>
            </a:extLst>
          </p:cNvPr>
          <p:cNvSpPr>
            <a:spLocks noGrp="1"/>
          </p:cNvSpPr>
          <p:nvPr>
            <p:ph idx="1"/>
          </p:nvPr>
        </p:nvSpPr>
        <p:spPr>
          <a:xfrm>
            <a:off x="4878783" y="4824248"/>
            <a:ext cx="7017747" cy="1875131"/>
          </a:xfrm>
        </p:spPr>
        <p:txBody>
          <a:bodyPr anchor="ctr">
            <a:normAutofit/>
          </a:bodyPr>
          <a:lstStyle/>
          <a:p>
            <a:pPr marL="0" indent="0">
              <a:buNone/>
            </a:pPr>
            <a:r>
              <a:rPr lang="en-US" b="1" dirty="0">
                <a:solidFill>
                  <a:schemeClr val="bg1"/>
                </a:solidFill>
                <a:latin typeface="Calibri" panose="020F0502020204030204" pitchFamily="34" charset="0"/>
                <a:ea typeface="Verdana" panose="020B0604030504040204" pitchFamily="34" charset="0"/>
                <a:cs typeface="Calibri" panose="020F0502020204030204" pitchFamily="34" charset="0"/>
              </a:rPr>
              <a:t>Celena Mills</a:t>
            </a: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 </a:t>
            </a:r>
          </a:p>
          <a:p>
            <a:pPr marL="0" indent="0">
              <a:buNone/>
            </a:pP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Office of Career and Technical Education</a:t>
            </a:r>
          </a:p>
          <a:p>
            <a:pPr marL="0" indent="0">
              <a:buNone/>
            </a:pPr>
            <a:r>
              <a:rPr lang="en-US" dirty="0">
                <a:solidFill>
                  <a:schemeClr val="bg1"/>
                </a:solidFill>
                <a:latin typeface="Calibri" panose="020F0502020204030204" pitchFamily="34" charset="0"/>
                <a:ea typeface="Verdana" panose="020B0604030504040204" pitchFamily="34" charset="0"/>
                <a:cs typeface="Calibri" panose="020F0502020204030204" pitchFamily="34" charset="0"/>
              </a:rPr>
              <a:t>millsc1@michigan.gov</a:t>
            </a:r>
          </a:p>
          <a:p>
            <a:pPr marL="0" indent="0">
              <a:buNone/>
            </a:pPr>
            <a:endParaRPr lang="en-US" sz="1300" dirty="0">
              <a:solidFill>
                <a:schemeClr val="bg1"/>
              </a:solidFill>
            </a:endParaRPr>
          </a:p>
        </p:txBody>
      </p:sp>
    </p:spTree>
    <p:extLst>
      <p:ext uri="{BB962C8B-B14F-4D97-AF65-F5344CB8AC3E}">
        <p14:creationId xmlns:p14="http://schemas.microsoft.com/office/powerpoint/2010/main" val="109177242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561</Words>
  <Application>Microsoft Office PowerPoint</Application>
  <PresentationFormat>Widescreen</PresentationFormat>
  <Paragraphs>28</Paragraphs>
  <Slides>8</Slides>
  <Notes>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vt:i4>
      </vt:variant>
    </vt:vector>
  </HeadingPairs>
  <TitlesOfParts>
    <vt:vector size="19" baseType="lpstr">
      <vt:lpstr>Arial</vt:lpstr>
      <vt:lpstr>Calibri</vt:lpstr>
      <vt:lpstr>Calibri Light</vt:lpstr>
      <vt:lpstr>Century Gothic</vt:lpstr>
      <vt:lpstr>Tw Cen MT</vt:lpstr>
      <vt:lpstr>Verdana</vt:lpstr>
      <vt:lpstr>Wingdings 3</vt:lpstr>
      <vt:lpstr>Office Theme</vt:lpstr>
      <vt:lpstr>4_Office Theme</vt:lpstr>
      <vt:lpstr>Ion</vt:lpstr>
      <vt:lpstr>5_Office Theme</vt:lpstr>
      <vt:lpstr>BREAKOUT SESSION   Work Based Learning (WBL)</vt:lpstr>
      <vt:lpstr>WBL Continuum</vt:lpstr>
      <vt:lpstr>WBL Continuum </vt:lpstr>
      <vt:lpstr>PowerPoint Presentation</vt:lpstr>
      <vt:lpstr>Continuum Planning Tool Examples</vt:lpstr>
      <vt:lpstr>PowerPoint Presentation</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BREAKOUT SESSION   Work Based Learning (WBL)</dc:title>
  <dc:creator>Mills, Celena (MDE)</dc:creator>
  <cp:lastModifiedBy>lorijohnson1218@gmail.com</cp:lastModifiedBy>
  <cp:revision>4</cp:revision>
  <cp:lastPrinted>2020-11-13T15:31:58Z</cp:lastPrinted>
  <dcterms:created xsi:type="dcterms:W3CDTF">2020-11-09T15:42:26Z</dcterms:created>
  <dcterms:modified xsi:type="dcterms:W3CDTF">2021-10-04T17:56:26Z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2021-09-27T19:16:07Z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cae19dcc-9217-41bc-9d60-0059cc1ee640</vt:lpwstr>
  </property>
  <property fmtid="{D5CDD505-2E9C-101B-9397-08002B2CF9AE}" pid="8" name="MSIP_Label_3a2fed65-62e7-46ea-af74-187e0c17143a_ContentBits">
    <vt:lpwstr>0</vt:lpwstr>
  </property>
</Properties>
</file>