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77" r:id="rId15"/>
    <p:sldId id="278" r:id="rId16"/>
    <p:sldId id="279" r:id="rId17"/>
    <p:sldId id="280" r:id="rId18"/>
    <p:sldId id="281" r:id="rId19"/>
    <p:sldId id="284" r:id="rId20"/>
    <p:sldId id="26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Libre Franklin"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ANZHmOS+/ubKxcLeT3+LBnhZH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2"/>
    <p:restoredTop sz="94671"/>
  </p:normalViewPr>
  <p:slideViewPr>
    <p:cSldViewPr snapToGrid="0">
      <p:cViewPr varScale="1">
        <p:scale>
          <a:sx n="138" d="100"/>
          <a:sy n="138"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Deb Miller and Pat Yanik</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ac0292a618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ac0292a618_0_14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ac0292a618_0_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ac0292a618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c0292a618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ac0292a618_0_1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extLst>
      <p:ext uri="{BB962C8B-B14F-4D97-AF65-F5344CB8AC3E}">
        <p14:creationId xmlns:p14="http://schemas.microsoft.com/office/powerpoint/2010/main" val="368103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fifth tab in each CIP Overview is an instructional design example. The information is fictional and the tab simply exists for teachers to be able to see how to fill out the instructional design form.</a:t>
            </a:r>
          </a:p>
        </p:txBody>
      </p:sp>
      <p:sp>
        <p:nvSpPr>
          <p:cNvPr id="4" name="Slide Number Placeholder 3"/>
          <p:cNvSpPr>
            <a:spLocks noGrp="1"/>
          </p:cNvSpPr>
          <p:nvPr>
            <p:ph type="sldNum" sz="quarter" idx="5"/>
          </p:nvPr>
        </p:nvSpPr>
        <p:spPr/>
        <p:txBody>
          <a:bodyPr/>
          <a:lstStyle/>
          <a:p>
            <a:fld id="{FAC28B29-83C3-494B-A8D6-024B434CCEB6}" type="slidenum">
              <a:rPr lang="en-US" smtClean="0"/>
              <a:t>13</a:t>
            </a:fld>
            <a:endParaRPr lang="en-US"/>
          </a:p>
        </p:txBody>
      </p:sp>
    </p:spTree>
    <p:extLst>
      <p:ext uri="{BB962C8B-B14F-4D97-AF65-F5344CB8AC3E}">
        <p14:creationId xmlns:p14="http://schemas.microsoft.com/office/powerpoint/2010/main" val="4324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sixth tab is the customized instructional design form created specifically for that CIP. The CIP code and program name have been pre-populated, as well as the competency codes. </a:t>
            </a:r>
          </a:p>
        </p:txBody>
      </p:sp>
      <p:sp>
        <p:nvSpPr>
          <p:cNvPr id="4" name="Slide Number Placeholder 3"/>
          <p:cNvSpPr>
            <a:spLocks noGrp="1"/>
          </p:cNvSpPr>
          <p:nvPr>
            <p:ph type="sldNum" sz="quarter" idx="5"/>
          </p:nvPr>
        </p:nvSpPr>
        <p:spPr/>
        <p:txBody>
          <a:bodyPr/>
          <a:lstStyle/>
          <a:p>
            <a:fld id="{FAC28B29-83C3-494B-A8D6-024B434CCEB6}" type="slidenum">
              <a:rPr lang="en-US" smtClean="0"/>
              <a:t>14</a:t>
            </a:fld>
            <a:endParaRPr lang="en-US"/>
          </a:p>
        </p:txBody>
      </p:sp>
    </p:spTree>
    <p:extLst>
      <p:ext uri="{BB962C8B-B14F-4D97-AF65-F5344CB8AC3E}">
        <p14:creationId xmlns:p14="http://schemas.microsoft.com/office/powerpoint/2010/main" val="179753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Teachers will fill out the information in each column to reflect their local courses.</a:t>
            </a:r>
          </a:p>
        </p:txBody>
      </p:sp>
      <p:sp>
        <p:nvSpPr>
          <p:cNvPr id="4" name="Slide Number Placeholder 3"/>
          <p:cNvSpPr>
            <a:spLocks noGrp="1"/>
          </p:cNvSpPr>
          <p:nvPr>
            <p:ph type="sldNum" sz="quarter" idx="5"/>
          </p:nvPr>
        </p:nvSpPr>
        <p:spPr/>
        <p:txBody>
          <a:bodyPr/>
          <a:lstStyle/>
          <a:p>
            <a:fld id="{FAC28B29-83C3-494B-A8D6-024B434CCEB6}" type="slidenum">
              <a:rPr lang="en-US" smtClean="0"/>
              <a:t>15</a:t>
            </a:fld>
            <a:endParaRPr lang="en-US"/>
          </a:p>
        </p:txBody>
      </p:sp>
    </p:spTree>
    <p:extLst>
      <p:ext uri="{BB962C8B-B14F-4D97-AF65-F5344CB8AC3E}">
        <p14:creationId xmlns:p14="http://schemas.microsoft.com/office/powerpoint/2010/main" val="121052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Instructions to assist staff in filling out form are on the top of each form. The pre-printed sections are noted, and the numbers on the form correspond with the numbers in the cells. Cell numbers are also used for further clarity. </a:t>
            </a:r>
          </a:p>
        </p:txBody>
      </p:sp>
      <p:sp>
        <p:nvSpPr>
          <p:cNvPr id="4" name="Slide Number Placeholder 3"/>
          <p:cNvSpPr>
            <a:spLocks noGrp="1"/>
          </p:cNvSpPr>
          <p:nvPr>
            <p:ph type="sldNum" sz="quarter" idx="5"/>
          </p:nvPr>
        </p:nvSpPr>
        <p:spPr/>
        <p:txBody>
          <a:bodyPr/>
          <a:lstStyle/>
          <a:p>
            <a:fld id="{FAC28B29-83C3-494B-A8D6-024B434CCEB6}" type="slidenum">
              <a:rPr lang="en-US" smtClean="0"/>
              <a:t>16</a:t>
            </a:fld>
            <a:endParaRPr lang="en-US"/>
          </a:p>
        </p:txBody>
      </p:sp>
    </p:spTree>
    <p:extLst>
      <p:ext uri="{BB962C8B-B14F-4D97-AF65-F5344CB8AC3E}">
        <p14:creationId xmlns:p14="http://schemas.microsoft.com/office/powerpoint/2010/main" val="422899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Advanced classes, with content above and beyond the competencies, are listed under #12 on the form. These local classes, previously labeled as Q under Perkins IV, will now use a Z code. The instructional design form includes a section where these courses can be described.  </a:t>
            </a:r>
          </a:p>
        </p:txBody>
      </p:sp>
      <p:sp>
        <p:nvSpPr>
          <p:cNvPr id="4" name="Slide Number Placeholder 3"/>
          <p:cNvSpPr>
            <a:spLocks noGrp="1"/>
          </p:cNvSpPr>
          <p:nvPr>
            <p:ph type="sldNum" sz="quarter" idx="5"/>
          </p:nvPr>
        </p:nvSpPr>
        <p:spPr/>
        <p:txBody>
          <a:bodyPr/>
          <a:lstStyle/>
          <a:p>
            <a:fld id="{FAC28B29-83C3-494B-A8D6-024B434CCEB6}" type="slidenum">
              <a:rPr lang="en-US" smtClean="0"/>
              <a:t>17</a:t>
            </a:fld>
            <a:endParaRPr lang="en-US"/>
          </a:p>
        </p:txBody>
      </p:sp>
    </p:spTree>
    <p:extLst>
      <p:ext uri="{BB962C8B-B14F-4D97-AF65-F5344CB8AC3E}">
        <p14:creationId xmlns:p14="http://schemas.microsoft.com/office/powerpoint/2010/main" val="296660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All credential tip sheets, most CIP Overview documents, and most FAQs have been posted on the website under CTE Instructional Resources, by Career Cluster. We are working to finalize the last few items that are still outstanding. Some programs may also have additional resources yet to come that will be added to your cluster tab, including any new tip sheets or information for credentials that may be added in the future. All new credentials will be aligned to the current competencies and PCCs. </a:t>
            </a:r>
          </a:p>
          <a:p>
            <a:pPr algn="l"/>
            <a:endParaRPr lang="en-US" dirty="0"/>
          </a:p>
          <a:p>
            <a:pPr algn="l"/>
            <a:r>
              <a:rPr lang="en-US" dirty="0"/>
              <a:t>Videos of today’s session will be available on the website but could take around 3 weeks or more to appear. We will be sending a copy of these presentation slides to CEPDs. </a:t>
            </a:r>
          </a:p>
        </p:txBody>
      </p:sp>
      <p:sp>
        <p:nvSpPr>
          <p:cNvPr id="4" name="Slide Number Placeholder 3"/>
          <p:cNvSpPr>
            <a:spLocks noGrp="1"/>
          </p:cNvSpPr>
          <p:nvPr>
            <p:ph type="sldNum" sz="quarter" idx="5"/>
          </p:nvPr>
        </p:nvSpPr>
        <p:spPr/>
        <p:txBody>
          <a:bodyPr/>
          <a:lstStyle/>
          <a:p>
            <a:fld id="{FAC28B29-83C3-494B-A8D6-024B434CCEB6}" type="slidenum">
              <a:rPr lang="en-US" smtClean="0"/>
              <a:t>18</a:t>
            </a:fld>
            <a:endParaRPr lang="en-US"/>
          </a:p>
        </p:txBody>
      </p:sp>
    </p:spTree>
    <p:extLst>
      <p:ext uri="{BB962C8B-B14F-4D97-AF65-F5344CB8AC3E}">
        <p14:creationId xmlns:p14="http://schemas.microsoft.com/office/powerpoint/2010/main" val="108099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c0292a618_0_1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ac0292a618_0_1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c0292a618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ac0292a618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US"/>
              <a:t>More information can be found in the CTE Teacher Technical Tool Kit. https://www.michigan.gov/documents/mde/CTE_Teacher_Technical_Tool_Kit_698712_7.pdf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c0292a618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ac0292a618_0_1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c0292a618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c0292a618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0"/>
          <p:cNvGrpSpPr/>
          <p:nvPr/>
        </p:nvGrpSpPr>
        <p:grpSpPr>
          <a:xfrm>
            <a:off x="0" y="-1779"/>
            <a:ext cx="9144000" cy="5150270"/>
            <a:chOff x="0" y="-2373"/>
            <a:chExt cx="12192000" cy="6867027"/>
          </a:xfrm>
        </p:grpSpPr>
        <p:sp>
          <p:nvSpPr>
            <p:cNvPr id="24" name="Google Shape;24;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10"/>
          <p:cNvSpPr txBox="1">
            <a:spLocks noGrp="1"/>
          </p:cNvSpPr>
          <p:nvPr>
            <p:ph type="ctrTitle"/>
          </p:nvPr>
        </p:nvSpPr>
        <p:spPr>
          <a:xfrm>
            <a:off x="866216" y="1574800"/>
            <a:ext cx="6619244" cy="200823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50"/>
              <a:buFont typeface="Century Gothic"/>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ubTitle" idx="1"/>
          </p:nvPr>
        </p:nvSpPr>
        <p:spPr>
          <a:xfrm>
            <a:off x="866216" y="3583035"/>
            <a:ext cx="6619244" cy="646065"/>
          </a:xfrm>
          <a:prstGeom prst="rect">
            <a:avLst/>
          </a:prstGeom>
          <a:noFill/>
          <a:ln>
            <a:noFill/>
          </a:ln>
        </p:spPr>
        <p:txBody>
          <a:bodyPr spcFirstLastPara="1" wrap="square" lIns="91425" tIns="45700" rIns="91425" bIns="45700" anchor="t" anchorCtr="0">
            <a:normAutofit/>
          </a:bodyPr>
          <a:lstStyle>
            <a:lvl1pPr lvl="0" algn="l">
              <a:spcBef>
                <a:spcPts val="750"/>
              </a:spcBef>
              <a:spcAft>
                <a:spcPts val="0"/>
              </a:spcAft>
              <a:buSzPts val="1080"/>
              <a:buNone/>
              <a:defRPr cap="none">
                <a:solidFill>
                  <a:schemeClr val="accent1"/>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a:endParaRPr/>
          </a:p>
        </p:txBody>
      </p:sp>
      <p:sp>
        <p:nvSpPr>
          <p:cNvPr id="33" name="Google Shape;33;p10"/>
          <p:cNvSpPr txBox="1">
            <a:spLocks noGrp="1"/>
          </p:cNvSpPr>
          <p:nvPr>
            <p:ph type="dt" idx="10"/>
          </p:nvPr>
        </p:nvSpPr>
        <p:spPr>
          <a:xfrm rot="5400000">
            <a:off x="7567043" y="1344168"/>
            <a:ext cx="742949" cy="2285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rot="5400000">
            <a:off x="6719695" y="2420115"/>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0"/>
          <p:cNvSpPr txBox="1">
            <a:spLocks noGrp="1"/>
          </p:cNvSpPr>
          <p:nvPr>
            <p:ph type="sldNum" idx="12"/>
          </p:nvPr>
        </p:nvSpPr>
        <p:spPr>
          <a:xfrm>
            <a:off x="7763257" y="219457"/>
            <a:ext cx="628649" cy="575765"/>
          </a:xfrm>
          <a:prstGeom prst="rect">
            <a:avLst/>
          </a:prstGeom>
          <a:noFill/>
          <a:ln>
            <a:noFill/>
          </a:ln>
        </p:spPr>
        <p:txBody>
          <a:bodyPr spcFirstLastPara="1" wrap="square" lIns="91425" tIns="45700" rIns="91425" bIns="45700" anchor="b" anchorCtr="0">
            <a:noAutofit/>
          </a:bodyPr>
          <a:lstStyle>
            <a:lvl1pPr marL="0" marR="0" lvl="0"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1pPr>
            <a:lvl2pPr marL="0" marR="0" lvl="1"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2pPr>
            <a:lvl3pPr marL="0" marR="0" lvl="2"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3pPr>
            <a:lvl4pPr marL="0" marR="0" lvl="3"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4pPr>
            <a:lvl5pPr marL="0" marR="0" lvl="4"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5pPr>
            <a:lvl6pPr marL="0" marR="0" lvl="5"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6pPr>
            <a:lvl7pPr marL="0" marR="0" lvl="6"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7pPr>
            <a:lvl8pPr marL="0" marR="0" lvl="7"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8pPr>
            <a:lvl9pPr marL="0" marR="0" lvl="8"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3"/>
        <p:cNvGrpSpPr/>
        <p:nvPr/>
      </p:nvGrpSpPr>
      <p:grpSpPr>
        <a:xfrm>
          <a:off x="0" y="0"/>
          <a:ext cx="0" cy="0"/>
          <a:chOff x="0" y="0"/>
          <a:chExt cx="0" cy="0"/>
        </a:xfrm>
      </p:grpSpPr>
      <p:grpSp>
        <p:nvGrpSpPr>
          <p:cNvPr id="144" name="Google Shape;144;p22"/>
          <p:cNvGrpSpPr/>
          <p:nvPr/>
        </p:nvGrpSpPr>
        <p:grpSpPr>
          <a:xfrm>
            <a:off x="0" y="-1779"/>
            <a:ext cx="9144000" cy="5150270"/>
            <a:chOff x="0" y="-2373"/>
            <a:chExt cx="12192000" cy="6867027"/>
          </a:xfrm>
        </p:grpSpPr>
        <p:sp>
          <p:nvSpPr>
            <p:cNvPr id="145" name="Google Shape;145;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22"/>
          <p:cNvSpPr txBox="1">
            <a:spLocks noGrp="1"/>
          </p:cNvSpPr>
          <p:nvPr>
            <p:ph type="title"/>
          </p:nvPr>
        </p:nvSpPr>
        <p:spPr>
          <a:xfrm>
            <a:off x="866216" y="797562"/>
            <a:ext cx="6619244" cy="10348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000"/>
              <a:buFont typeface="Century Gothic"/>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2"/>
          <p:cNvSpPr txBox="1">
            <a:spLocks noGrp="1"/>
          </p:cNvSpPr>
          <p:nvPr>
            <p:ph type="body" idx="1"/>
          </p:nvPr>
        </p:nvSpPr>
        <p:spPr>
          <a:xfrm>
            <a:off x="866216" y="2657475"/>
            <a:ext cx="6619244" cy="1857375"/>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56" name="Google Shape;156;p22"/>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2"/>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2"/>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0"/>
        <p:cNvGrpSpPr/>
        <p:nvPr/>
      </p:nvGrpSpPr>
      <p:grpSpPr>
        <a:xfrm>
          <a:off x="0" y="0"/>
          <a:ext cx="0" cy="0"/>
          <a:chOff x="0" y="0"/>
          <a:chExt cx="0" cy="0"/>
        </a:xfrm>
      </p:grpSpPr>
      <p:grpSp>
        <p:nvGrpSpPr>
          <p:cNvPr id="161" name="Google Shape;161;p23"/>
          <p:cNvGrpSpPr/>
          <p:nvPr/>
        </p:nvGrpSpPr>
        <p:grpSpPr>
          <a:xfrm>
            <a:off x="0" y="-1779"/>
            <a:ext cx="9144000" cy="5150270"/>
            <a:chOff x="0" y="-2373"/>
            <a:chExt cx="12192000" cy="6867027"/>
          </a:xfrm>
        </p:grpSpPr>
        <p:sp>
          <p:nvSpPr>
            <p:cNvPr id="162" name="Google Shape;162;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23"/>
          <p:cNvSpPr txBox="1"/>
          <p:nvPr/>
        </p:nvSpPr>
        <p:spPr>
          <a:xfrm>
            <a:off x="7289579" y="1973862"/>
            <a:ext cx="601434"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200" b="0" i="0" u="none" strike="noStrike" cap="none">
                <a:solidFill>
                  <a:schemeClr val="accent1"/>
                </a:solidFill>
                <a:latin typeface="Arial"/>
                <a:ea typeface="Arial"/>
                <a:cs typeface="Arial"/>
                <a:sym typeface="Arial"/>
              </a:rPr>
              <a:t>”</a:t>
            </a:r>
            <a:endParaRPr/>
          </a:p>
        </p:txBody>
      </p:sp>
      <p:sp>
        <p:nvSpPr>
          <p:cNvPr id="172" name="Google Shape;172;p23"/>
          <p:cNvSpPr txBox="1"/>
          <p:nvPr/>
        </p:nvSpPr>
        <p:spPr>
          <a:xfrm>
            <a:off x="673721" y="443320"/>
            <a:ext cx="601434"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200" b="0" i="0" u="none" strike="noStrike" cap="none">
                <a:solidFill>
                  <a:schemeClr val="accent1"/>
                </a:solidFill>
                <a:latin typeface="Arial"/>
                <a:ea typeface="Arial"/>
                <a:cs typeface="Arial"/>
                <a:sym typeface="Arial"/>
              </a:rPr>
              <a:t>“</a:t>
            </a:r>
            <a:endParaRPr/>
          </a:p>
        </p:txBody>
      </p:sp>
      <p:sp>
        <p:nvSpPr>
          <p:cNvPr id="173" name="Google Shape;173;p23"/>
          <p:cNvSpPr txBox="1">
            <a:spLocks noGrp="1"/>
          </p:cNvSpPr>
          <p:nvPr>
            <p:ph type="title"/>
          </p:nvPr>
        </p:nvSpPr>
        <p:spPr>
          <a:xfrm>
            <a:off x="1186408" y="735388"/>
            <a:ext cx="6340430" cy="20236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000"/>
              <a:buFont typeface="Century Gothic"/>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3"/>
          <p:cNvSpPr txBox="1">
            <a:spLocks noGrp="1"/>
          </p:cNvSpPr>
          <p:nvPr>
            <p:ph type="body" idx="1"/>
          </p:nvPr>
        </p:nvSpPr>
        <p:spPr>
          <a:xfrm>
            <a:off x="1459459" y="2759074"/>
            <a:ext cx="5794329" cy="256631"/>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b="0" i="0" cap="small">
                <a:solidFill>
                  <a:schemeClr val="accent1"/>
                </a:solidFill>
                <a:latin typeface="Century Gothic"/>
                <a:ea typeface="Century Gothic"/>
                <a:cs typeface="Century Gothic"/>
                <a:sym typeface="Century Gothic"/>
              </a:defRPr>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75" name="Google Shape;175;p23"/>
          <p:cNvSpPr txBox="1">
            <a:spLocks noGrp="1"/>
          </p:cNvSpPr>
          <p:nvPr>
            <p:ph type="body" idx="2"/>
          </p:nvPr>
        </p:nvSpPr>
        <p:spPr>
          <a:xfrm>
            <a:off x="866216" y="3262993"/>
            <a:ext cx="6619244" cy="1257300"/>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76" name="Google Shape;176;p23"/>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3"/>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0"/>
        <p:cNvGrpSpPr/>
        <p:nvPr/>
      </p:nvGrpSpPr>
      <p:grpSpPr>
        <a:xfrm>
          <a:off x="0" y="0"/>
          <a:ext cx="0" cy="0"/>
          <a:chOff x="0" y="0"/>
          <a:chExt cx="0" cy="0"/>
        </a:xfrm>
      </p:grpSpPr>
      <p:grpSp>
        <p:nvGrpSpPr>
          <p:cNvPr id="181" name="Google Shape;181;p24"/>
          <p:cNvGrpSpPr/>
          <p:nvPr/>
        </p:nvGrpSpPr>
        <p:grpSpPr>
          <a:xfrm>
            <a:off x="0" y="-1779"/>
            <a:ext cx="9144000" cy="5150270"/>
            <a:chOff x="0" y="-2373"/>
            <a:chExt cx="12192000" cy="6867027"/>
          </a:xfrm>
        </p:grpSpPr>
        <p:sp>
          <p:nvSpPr>
            <p:cNvPr id="182" name="Google Shape;182;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24"/>
          <p:cNvSpPr txBox="1">
            <a:spLocks noGrp="1"/>
          </p:cNvSpPr>
          <p:nvPr>
            <p:ph type="title"/>
          </p:nvPr>
        </p:nvSpPr>
        <p:spPr>
          <a:xfrm>
            <a:off x="866216" y="1778000"/>
            <a:ext cx="6619245" cy="13668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000"/>
              <a:buFont typeface="Century Gothic"/>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4"/>
          <p:cNvSpPr txBox="1">
            <a:spLocks noGrp="1"/>
          </p:cNvSpPr>
          <p:nvPr>
            <p:ph type="body" idx="1"/>
          </p:nvPr>
        </p:nvSpPr>
        <p:spPr>
          <a:xfrm>
            <a:off x="866216" y="3774801"/>
            <a:ext cx="6619244"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200"/>
              <a:buNone/>
              <a:defRPr sz="1500" cap="none">
                <a:solidFill>
                  <a:schemeClr val="accent1"/>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93" name="Google Shape;193;p24"/>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4"/>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700"/>
              <a:buFont typeface="Century Gothic"/>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5"/>
          <p:cNvSpPr txBox="1">
            <a:spLocks noGrp="1"/>
          </p:cNvSpPr>
          <p:nvPr>
            <p:ph type="body" idx="1"/>
          </p:nvPr>
        </p:nvSpPr>
        <p:spPr>
          <a:xfrm>
            <a:off x="866216" y="1962974"/>
            <a:ext cx="2346876"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00" name="Google Shape;200;p25"/>
          <p:cNvSpPr txBox="1">
            <a:spLocks noGrp="1"/>
          </p:cNvSpPr>
          <p:nvPr>
            <p:ph type="body" idx="2"/>
          </p:nvPr>
        </p:nvSpPr>
        <p:spPr>
          <a:xfrm>
            <a:off x="866216" y="2395171"/>
            <a:ext cx="2346876" cy="2125122"/>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201" name="Google Shape;201;p25"/>
          <p:cNvSpPr txBox="1">
            <a:spLocks noGrp="1"/>
          </p:cNvSpPr>
          <p:nvPr>
            <p:ph type="body" idx="3"/>
          </p:nvPr>
        </p:nvSpPr>
        <p:spPr>
          <a:xfrm>
            <a:off x="3384541" y="1952626"/>
            <a:ext cx="2359035"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02" name="Google Shape;202;p25"/>
          <p:cNvSpPr txBox="1">
            <a:spLocks noGrp="1"/>
          </p:cNvSpPr>
          <p:nvPr>
            <p:ph type="body" idx="4"/>
          </p:nvPr>
        </p:nvSpPr>
        <p:spPr>
          <a:xfrm>
            <a:off x="3384541" y="2395171"/>
            <a:ext cx="2359035" cy="2125121"/>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203" name="Google Shape;203;p25"/>
          <p:cNvSpPr txBox="1">
            <a:spLocks noGrp="1"/>
          </p:cNvSpPr>
          <p:nvPr>
            <p:ph type="body" idx="5"/>
          </p:nvPr>
        </p:nvSpPr>
        <p:spPr>
          <a:xfrm>
            <a:off x="5915025" y="1962975"/>
            <a:ext cx="2370772" cy="43219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04" name="Google Shape;204;p25"/>
          <p:cNvSpPr txBox="1">
            <a:spLocks noGrp="1"/>
          </p:cNvSpPr>
          <p:nvPr>
            <p:ph type="body" idx="6"/>
          </p:nvPr>
        </p:nvSpPr>
        <p:spPr>
          <a:xfrm>
            <a:off x="5915026" y="2395171"/>
            <a:ext cx="2373539" cy="212512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cxnSp>
        <p:nvCxnSpPr>
          <p:cNvPr id="205" name="Google Shape;205;p25"/>
          <p:cNvCxnSpPr/>
          <p:nvPr/>
        </p:nvCxnSpPr>
        <p:spPr>
          <a:xfrm>
            <a:off x="3302978" y="1927225"/>
            <a:ext cx="0" cy="2619374"/>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06" name="Google Shape;206;p25"/>
          <p:cNvCxnSpPr/>
          <p:nvPr/>
        </p:nvCxnSpPr>
        <p:spPr>
          <a:xfrm>
            <a:off x="5829301" y="1927225"/>
            <a:ext cx="0" cy="2619374"/>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07" name="Google Shape;207;p25"/>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5"/>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5"/>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700"/>
              <a:buFont typeface="Century Gothic"/>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body" idx="1"/>
          </p:nvPr>
        </p:nvSpPr>
        <p:spPr>
          <a:xfrm>
            <a:off x="866215" y="3399634"/>
            <a:ext cx="2287829"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13" name="Google Shape;213;p26"/>
          <p:cNvSpPr>
            <a:spLocks noGrp="1"/>
          </p:cNvSpPr>
          <p:nvPr>
            <p:ph type="pic" idx="2"/>
          </p:nvPr>
        </p:nvSpPr>
        <p:spPr>
          <a:xfrm>
            <a:off x="1000914" y="1952625"/>
            <a:ext cx="2018432" cy="1193633"/>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4" name="Google Shape;214;p26"/>
          <p:cNvSpPr txBox="1">
            <a:spLocks noGrp="1"/>
          </p:cNvSpPr>
          <p:nvPr>
            <p:ph type="body" idx="3"/>
          </p:nvPr>
        </p:nvSpPr>
        <p:spPr>
          <a:xfrm>
            <a:off x="866215" y="3831831"/>
            <a:ext cx="2287828" cy="688462"/>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215" name="Google Shape;215;p26"/>
          <p:cNvSpPr txBox="1">
            <a:spLocks noGrp="1"/>
          </p:cNvSpPr>
          <p:nvPr>
            <p:ph type="body" idx="4"/>
          </p:nvPr>
        </p:nvSpPr>
        <p:spPr>
          <a:xfrm>
            <a:off x="3429403" y="3399635"/>
            <a:ext cx="2285075" cy="48836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16" name="Google Shape;216;p26"/>
          <p:cNvSpPr>
            <a:spLocks noGrp="1"/>
          </p:cNvSpPr>
          <p:nvPr>
            <p:ph type="pic" idx="5"/>
          </p:nvPr>
        </p:nvSpPr>
        <p:spPr>
          <a:xfrm>
            <a:off x="3561348" y="1952625"/>
            <a:ext cx="2018431" cy="1193633"/>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7" name="Google Shape;217;p26"/>
          <p:cNvSpPr txBox="1">
            <a:spLocks noGrp="1"/>
          </p:cNvSpPr>
          <p:nvPr>
            <p:ph type="body" idx="6"/>
          </p:nvPr>
        </p:nvSpPr>
        <p:spPr>
          <a:xfrm>
            <a:off x="3426649" y="3888002"/>
            <a:ext cx="2287829" cy="632292"/>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218" name="Google Shape;218;p26"/>
          <p:cNvSpPr txBox="1">
            <a:spLocks noGrp="1"/>
          </p:cNvSpPr>
          <p:nvPr>
            <p:ph type="body" idx="7"/>
          </p:nvPr>
        </p:nvSpPr>
        <p:spPr>
          <a:xfrm>
            <a:off x="5987575" y="3399635"/>
            <a:ext cx="2287829" cy="48836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219" name="Google Shape;219;p26"/>
          <p:cNvSpPr>
            <a:spLocks noGrp="1"/>
          </p:cNvSpPr>
          <p:nvPr>
            <p:ph type="pic" idx="8"/>
          </p:nvPr>
        </p:nvSpPr>
        <p:spPr>
          <a:xfrm>
            <a:off x="6122273" y="1952625"/>
            <a:ext cx="2018432" cy="1193633"/>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0" name="Google Shape;220;p26"/>
          <p:cNvSpPr txBox="1">
            <a:spLocks noGrp="1"/>
          </p:cNvSpPr>
          <p:nvPr>
            <p:ph type="body" idx="9"/>
          </p:nvPr>
        </p:nvSpPr>
        <p:spPr>
          <a:xfrm>
            <a:off x="5987576" y="3888001"/>
            <a:ext cx="2287828" cy="632291"/>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cxnSp>
        <p:nvCxnSpPr>
          <p:cNvPr id="221" name="Google Shape;221;p26"/>
          <p:cNvCxnSpPr/>
          <p:nvPr/>
        </p:nvCxnSpPr>
        <p:spPr>
          <a:xfrm>
            <a:off x="3291115" y="1952625"/>
            <a:ext cx="0" cy="2638196"/>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2" name="Google Shape;222;p26"/>
          <p:cNvCxnSpPr/>
          <p:nvPr/>
        </p:nvCxnSpPr>
        <p:spPr>
          <a:xfrm>
            <a:off x="5851429" y="1952625"/>
            <a:ext cx="0" cy="2619375"/>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3" name="Google Shape;223;p26"/>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6"/>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26"/>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866215" y="730251"/>
            <a:ext cx="6619245"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7"/>
          <p:cNvSpPr txBox="1">
            <a:spLocks noGrp="1"/>
          </p:cNvSpPr>
          <p:nvPr>
            <p:ph type="body" idx="1"/>
          </p:nvPr>
        </p:nvSpPr>
        <p:spPr>
          <a:xfrm rot="5400000">
            <a:off x="2870633" y="-51792"/>
            <a:ext cx="2562225" cy="657105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229" name="Google Shape;229;p27"/>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7"/>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7"/>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2"/>
        <p:cNvGrpSpPr/>
        <p:nvPr/>
      </p:nvGrpSpPr>
      <p:grpSpPr>
        <a:xfrm>
          <a:off x="0" y="0"/>
          <a:ext cx="0" cy="0"/>
          <a:chOff x="0" y="0"/>
          <a:chExt cx="0" cy="0"/>
        </a:xfrm>
      </p:grpSpPr>
      <p:grpSp>
        <p:nvGrpSpPr>
          <p:cNvPr id="233" name="Google Shape;233;p28"/>
          <p:cNvGrpSpPr/>
          <p:nvPr/>
        </p:nvGrpSpPr>
        <p:grpSpPr>
          <a:xfrm>
            <a:off x="0" y="-1779"/>
            <a:ext cx="9144000" cy="5150270"/>
            <a:chOff x="0" y="-2373"/>
            <a:chExt cx="12192000" cy="6867027"/>
          </a:xfrm>
        </p:grpSpPr>
        <p:sp>
          <p:nvSpPr>
            <p:cNvPr id="234" name="Google Shape;234;p2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28"/>
          <p:cNvSpPr txBox="1">
            <a:spLocks noGrp="1"/>
          </p:cNvSpPr>
          <p:nvPr>
            <p:ph type="title"/>
          </p:nvPr>
        </p:nvSpPr>
        <p:spPr>
          <a:xfrm rot="5400000">
            <a:off x="5182071" y="2209347"/>
            <a:ext cx="3561442" cy="10604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8"/>
          <p:cNvSpPr txBox="1">
            <a:spLocks noGrp="1"/>
          </p:cNvSpPr>
          <p:nvPr>
            <p:ph type="body" idx="1"/>
          </p:nvPr>
        </p:nvSpPr>
        <p:spPr>
          <a:xfrm rot="5400000">
            <a:off x="1428324" y="396742"/>
            <a:ext cx="3561443" cy="468566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246" name="Google Shape;246;p28"/>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8"/>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28"/>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7"/>
        <p:cNvGrpSpPr/>
        <p:nvPr/>
      </p:nvGrpSpPr>
      <p:grpSpPr>
        <a:xfrm>
          <a:off x="0" y="0"/>
          <a:ext cx="0" cy="0"/>
          <a:chOff x="0" y="0"/>
          <a:chExt cx="0" cy="0"/>
        </a:xfrm>
      </p:grpSpPr>
      <p:grpSp>
        <p:nvGrpSpPr>
          <p:cNvPr id="268" name="Google Shape;268;p12"/>
          <p:cNvGrpSpPr/>
          <p:nvPr/>
        </p:nvGrpSpPr>
        <p:grpSpPr>
          <a:xfrm>
            <a:off x="0" y="-1779"/>
            <a:ext cx="9144000" cy="5150270"/>
            <a:chOff x="0" y="-2373"/>
            <a:chExt cx="12192000" cy="6867027"/>
          </a:xfrm>
        </p:grpSpPr>
        <p:sp>
          <p:nvSpPr>
            <p:cNvPr id="269" name="Google Shape;269;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2"/>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276" name="Google Shape;276;p12"/>
          <p:cNvSpPr txBox="1">
            <a:spLocks noGrp="1"/>
          </p:cNvSpPr>
          <p:nvPr>
            <p:ph type="ctrTitle"/>
          </p:nvPr>
        </p:nvSpPr>
        <p:spPr>
          <a:xfrm>
            <a:off x="866216" y="1574800"/>
            <a:ext cx="6619244" cy="200823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050"/>
              <a:buFont typeface="Century Gothic"/>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2"/>
          <p:cNvSpPr txBox="1">
            <a:spLocks noGrp="1"/>
          </p:cNvSpPr>
          <p:nvPr>
            <p:ph type="subTitle" idx="1"/>
          </p:nvPr>
        </p:nvSpPr>
        <p:spPr>
          <a:xfrm>
            <a:off x="866216" y="3583035"/>
            <a:ext cx="6619244" cy="646065"/>
          </a:xfrm>
          <a:prstGeom prst="rect">
            <a:avLst/>
          </a:prstGeom>
          <a:noFill/>
          <a:ln>
            <a:noFill/>
          </a:ln>
        </p:spPr>
        <p:txBody>
          <a:bodyPr spcFirstLastPara="1" wrap="square" lIns="91425" tIns="45700" rIns="91425" bIns="45700" anchor="t" anchorCtr="0">
            <a:normAutofit/>
          </a:bodyPr>
          <a:lstStyle>
            <a:lvl1pPr lvl="0" algn="l">
              <a:spcBef>
                <a:spcPts val="750"/>
              </a:spcBef>
              <a:spcAft>
                <a:spcPts val="0"/>
              </a:spcAft>
              <a:buSzPts val="1080"/>
              <a:buNone/>
              <a:defRPr cap="none">
                <a:solidFill>
                  <a:schemeClr val="accent1"/>
                </a:solidFill>
              </a:defRPr>
            </a:lvl1pPr>
            <a:lvl2pPr lvl="1" algn="ctr">
              <a:spcBef>
                <a:spcPts val="750"/>
              </a:spcBef>
              <a:spcAft>
                <a:spcPts val="0"/>
              </a:spcAft>
              <a:buSzPts val="960"/>
              <a:buNone/>
              <a:defRPr>
                <a:solidFill>
                  <a:schemeClr val="lt1"/>
                </a:solidFill>
              </a:defRPr>
            </a:lvl2pPr>
            <a:lvl3pPr lvl="2" algn="ctr">
              <a:spcBef>
                <a:spcPts val="750"/>
              </a:spcBef>
              <a:spcAft>
                <a:spcPts val="0"/>
              </a:spcAft>
              <a:buSzPts val="840"/>
              <a:buNone/>
              <a:defRPr>
                <a:solidFill>
                  <a:schemeClr val="lt1"/>
                </a:solidFill>
              </a:defRPr>
            </a:lvl3pPr>
            <a:lvl4pPr lvl="3" algn="ctr">
              <a:spcBef>
                <a:spcPts val="750"/>
              </a:spcBef>
              <a:spcAft>
                <a:spcPts val="0"/>
              </a:spcAft>
              <a:buSzPts val="720"/>
              <a:buNone/>
              <a:defRPr>
                <a:solidFill>
                  <a:schemeClr val="lt1"/>
                </a:solidFill>
              </a:defRPr>
            </a:lvl4pPr>
            <a:lvl5pPr lvl="4" algn="ctr">
              <a:spcBef>
                <a:spcPts val="750"/>
              </a:spcBef>
              <a:spcAft>
                <a:spcPts val="0"/>
              </a:spcAft>
              <a:buSzPts val="720"/>
              <a:buNone/>
              <a:defRPr>
                <a:solidFill>
                  <a:schemeClr val="lt1"/>
                </a:solidFill>
              </a:defRPr>
            </a:lvl5pPr>
            <a:lvl6pPr lvl="5" algn="ctr">
              <a:spcBef>
                <a:spcPts val="750"/>
              </a:spcBef>
              <a:spcAft>
                <a:spcPts val="0"/>
              </a:spcAft>
              <a:buSzPts val="720"/>
              <a:buNone/>
              <a:defRPr>
                <a:solidFill>
                  <a:schemeClr val="lt1"/>
                </a:solidFill>
              </a:defRPr>
            </a:lvl6pPr>
            <a:lvl7pPr lvl="6" algn="ctr">
              <a:spcBef>
                <a:spcPts val="750"/>
              </a:spcBef>
              <a:spcAft>
                <a:spcPts val="0"/>
              </a:spcAft>
              <a:buSzPts val="720"/>
              <a:buNone/>
              <a:defRPr>
                <a:solidFill>
                  <a:schemeClr val="lt1"/>
                </a:solidFill>
              </a:defRPr>
            </a:lvl7pPr>
            <a:lvl8pPr lvl="7" algn="ctr">
              <a:spcBef>
                <a:spcPts val="750"/>
              </a:spcBef>
              <a:spcAft>
                <a:spcPts val="0"/>
              </a:spcAft>
              <a:buSzPts val="720"/>
              <a:buNone/>
              <a:defRPr>
                <a:solidFill>
                  <a:schemeClr val="lt1"/>
                </a:solidFill>
              </a:defRPr>
            </a:lvl8pPr>
            <a:lvl9pPr lvl="8" algn="ctr">
              <a:spcBef>
                <a:spcPts val="750"/>
              </a:spcBef>
              <a:spcAft>
                <a:spcPts val="0"/>
              </a:spcAft>
              <a:buSzPts val="720"/>
              <a:buNone/>
              <a:defRPr>
                <a:solidFill>
                  <a:schemeClr val="lt1"/>
                </a:solidFill>
              </a:defRPr>
            </a:lvl9pPr>
          </a:lstStyle>
          <a:p>
            <a:endParaRPr/>
          </a:p>
        </p:txBody>
      </p:sp>
      <p:sp>
        <p:nvSpPr>
          <p:cNvPr id="278" name="Google Shape;278;p12"/>
          <p:cNvSpPr txBox="1">
            <a:spLocks noGrp="1"/>
          </p:cNvSpPr>
          <p:nvPr>
            <p:ph type="dt" idx="10"/>
          </p:nvPr>
        </p:nvSpPr>
        <p:spPr>
          <a:xfrm rot="5400000">
            <a:off x="7567043" y="1344168"/>
            <a:ext cx="742949" cy="2285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12"/>
          <p:cNvSpPr txBox="1">
            <a:spLocks noGrp="1"/>
          </p:cNvSpPr>
          <p:nvPr>
            <p:ph type="ftr" idx="11"/>
          </p:nvPr>
        </p:nvSpPr>
        <p:spPr>
          <a:xfrm rot="5400000">
            <a:off x="6719695" y="2420115"/>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2"/>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txBox="1">
            <a:spLocks noGrp="1"/>
          </p:cNvSpPr>
          <p:nvPr>
            <p:ph type="sldNum" idx="12"/>
          </p:nvPr>
        </p:nvSpPr>
        <p:spPr>
          <a:xfrm>
            <a:off x="7763257" y="219457"/>
            <a:ext cx="628649" cy="575765"/>
          </a:xfrm>
          <a:prstGeom prst="rect">
            <a:avLst/>
          </a:prstGeom>
          <a:noFill/>
          <a:ln>
            <a:noFill/>
          </a:ln>
        </p:spPr>
        <p:txBody>
          <a:bodyPr spcFirstLastPara="1" wrap="square" lIns="91425" tIns="45700" rIns="91425" bIns="45700" anchor="b" anchorCtr="0">
            <a:noAutofit/>
          </a:bodyPr>
          <a:lstStyle>
            <a:lvl1pPr marL="0" marR="0" lvl="0"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1pPr>
            <a:lvl2pPr marL="0" marR="0" lvl="1"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2pPr>
            <a:lvl3pPr marL="0" marR="0" lvl="2"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3pPr>
            <a:lvl4pPr marL="0" marR="0" lvl="3"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4pPr>
            <a:lvl5pPr marL="0" marR="0" lvl="4"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5pPr>
            <a:lvl6pPr marL="0" marR="0" lvl="5"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6pPr>
            <a:lvl7pPr marL="0" marR="0" lvl="6"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7pPr>
            <a:lvl8pPr marL="0" marR="0" lvl="7"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8pPr>
            <a:lvl9pPr marL="0" marR="0" lvl="8" indent="0" algn="r">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866216" y="1952625"/>
            <a:ext cx="6571059" cy="2562225"/>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40" name="Google Shape;40;p13"/>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3"/>
        <p:cNvGrpSpPr/>
        <p:nvPr/>
      </p:nvGrpSpPr>
      <p:grpSpPr>
        <a:xfrm>
          <a:off x="0" y="0"/>
          <a:ext cx="0" cy="0"/>
          <a:chOff x="0" y="0"/>
          <a:chExt cx="0" cy="0"/>
        </a:xfrm>
      </p:grpSpPr>
      <p:grpSp>
        <p:nvGrpSpPr>
          <p:cNvPr id="44" name="Google Shape;44;p14"/>
          <p:cNvGrpSpPr/>
          <p:nvPr/>
        </p:nvGrpSpPr>
        <p:grpSpPr>
          <a:xfrm>
            <a:off x="0" y="-1779"/>
            <a:ext cx="9144000" cy="5150270"/>
            <a:chOff x="0" y="-2373"/>
            <a:chExt cx="12192000" cy="6867027"/>
          </a:xfrm>
        </p:grpSpPr>
        <p:sp>
          <p:nvSpPr>
            <p:cNvPr id="45" name="Google Shape;45;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4"/>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4"/>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4"/>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 name="Google Shape;54;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14"/>
          <p:cNvSpPr txBox="1">
            <a:spLocks noGrp="1"/>
          </p:cNvSpPr>
          <p:nvPr>
            <p:ph type="title"/>
          </p:nvPr>
        </p:nvSpPr>
        <p:spPr>
          <a:xfrm>
            <a:off x="866218" y="2008234"/>
            <a:ext cx="3263267" cy="17128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000"/>
              <a:buFont typeface="Century Gothic"/>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71669" y="2008234"/>
            <a:ext cx="2816534" cy="1712867"/>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200"/>
              <a:buNone/>
              <a:defRPr sz="1500" cap="none">
                <a:solidFill>
                  <a:schemeClr val="accent1"/>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57" name="Google Shape;57;p14"/>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866215" y="1952625"/>
            <a:ext cx="3618869" cy="2562226"/>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4" name="Google Shape;64;p15"/>
          <p:cNvSpPr txBox="1">
            <a:spLocks noGrp="1"/>
          </p:cNvSpPr>
          <p:nvPr>
            <p:ph type="body" idx="2"/>
          </p:nvPr>
        </p:nvSpPr>
        <p:spPr>
          <a:xfrm>
            <a:off x="4656535" y="1952625"/>
            <a:ext cx="3618869" cy="2562225"/>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5" name="Google Shape;65;p15"/>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7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866216" y="1952625"/>
            <a:ext cx="3618868"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71" name="Google Shape;71;p16"/>
          <p:cNvSpPr txBox="1">
            <a:spLocks noGrp="1"/>
          </p:cNvSpPr>
          <p:nvPr>
            <p:ph type="body" idx="2"/>
          </p:nvPr>
        </p:nvSpPr>
        <p:spPr>
          <a:xfrm>
            <a:off x="866215" y="2384822"/>
            <a:ext cx="3618869" cy="213002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72" name="Google Shape;72;p16"/>
          <p:cNvSpPr txBox="1">
            <a:spLocks noGrp="1"/>
          </p:cNvSpPr>
          <p:nvPr>
            <p:ph type="body" idx="3"/>
          </p:nvPr>
        </p:nvSpPr>
        <p:spPr>
          <a:xfrm>
            <a:off x="4656535" y="1952625"/>
            <a:ext cx="3618869"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solidFill>
                  <a:schemeClr val="accent1"/>
                </a:solidFill>
              </a:defRPr>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73" name="Google Shape;73;p16"/>
          <p:cNvSpPr txBox="1">
            <a:spLocks noGrp="1"/>
          </p:cNvSpPr>
          <p:nvPr>
            <p:ph type="body" idx="4"/>
          </p:nvPr>
        </p:nvSpPr>
        <p:spPr>
          <a:xfrm>
            <a:off x="4656533" y="2384822"/>
            <a:ext cx="3618869" cy="213002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74" name="Google Shape;74;p16"/>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18"/>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ctr">
              <a:spcBef>
                <a:spcPts val="0"/>
              </a:spcBef>
              <a:buClr>
                <a:schemeClr val="lt1"/>
              </a:buClr>
              <a:buSzPts val="2100"/>
              <a:buFont typeface="Century Gothic"/>
              <a:buNone/>
              <a:defRPr/>
            </a:lvl1pPr>
            <a:lvl2pPr marL="0" lvl="1" indent="0" algn="ctr">
              <a:spcBef>
                <a:spcPts val="0"/>
              </a:spcBef>
              <a:buClr>
                <a:schemeClr val="lt1"/>
              </a:buClr>
              <a:buSzPts val="2100"/>
              <a:buFont typeface="Century Gothic"/>
              <a:buNone/>
              <a:defRPr/>
            </a:lvl2pPr>
            <a:lvl3pPr marL="0" lvl="2" indent="0" algn="ctr">
              <a:spcBef>
                <a:spcPts val="0"/>
              </a:spcBef>
              <a:buClr>
                <a:schemeClr val="lt1"/>
              </a:buClr>
              <a:buSzPts val="2100"/>
              <a:buFont typeface="Century Gothic"/>
              <a:buNone/>
              <a:defRPr/>
            </a:lvl3pPr>
            <a:lvl4pPr marL="0" lvl="3" indent="0" algn="ctr">
              <a:spcBef>
                <a:spcPts val="0"/>
              </a:spcBef>
              <a:buClr>
                <a:schemeClr val="lt1"/>
              </a:buClr>
              <a:buSzPts val="2100"/>
              <a:buFont typeface="Century Gothic"/>
              <a:buNone/>
              <a:defRPr/>
            </a:lvl4pPr>
            <a:lvl5pPr marL="0" lvl="4" indent="0" algn="ctr">
              <a:spcBef>
                <a:spcPts val="0"/>
              </a:spcBef>
              <a:buClr>
                <a:schemeClr val="lt1"/>
              </a:buClr>
              <a:buSzPts val="2100"/>
              <a:buFont typeface="Century Gothic"/>
              <a:buNone/>
              <a:defRPr/>
            </a:lvl5pPr>
            <a:lvl6pPr marL="0" lvl="5" indent="0" algn="ctr">
              <a:spcBef>
                <a:spcPts val="0"/>
              </a:spcBef>
              <a:buClr>
                <a:schemeClr val="lt1"/>
              </a:buClr>
              <a:buSzPts val="2100"/>
              <a:buFont typeface="Century Gothic"/>
              <a:buNone/>
              <a:defRPr/>
            </a:lvl6pPr>
            <a:lvl7pPr marL="0" lvl="6" indent="0" algn="ctr">
              <a:spcBef>
                <a:spcPts val="0"/>
              </a:spcBef>
              <a:buClr>
                <a:schemeClr val="lt1"/>
              </a:buClr>
              <a:buSzPts val="2100"/>
              <a:buFont typeface="Century Gothic"/>
              <a:buNone/>
              <a:defRPr/>
            </a:lvl7pPr>
            <a:lvl8pPr marL="0" lvl="7" indent="0" algn="ctr">
              <a:spcBef>
                <a:spcPts val="0"/>
              </a:spcBef>
              <a:buClr>
                <a:schemeClr val="lt1"/>
              </a:buClr>
              <a:buSzPts val="2100"/>
              <a:buFont typeface="Century Gothic"/>
              <a:buNone/>
              <a:defRPr/>
            </a:lvl8pPr>
            <a:lvl9pPr marL="0" lvl="8" indent="0" algn="ctr">
              <a:spcBef>
                <a:spcPts val="0"/>
              </a:spcBef>
              <a:buClr>
                <a:schemeClr val="lt1"/>
              </a:buClr>
              <a:buSzPts val="21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19"/>
          <p:cNvGrpSpPr/>
          <p:nvPr/>
        </p:nvGrpSpPr>
        <p:grpSpPr>
          <a:xfrm>
            <a:off x="0" y="-1779"/>
            <a:ext cx="9144000" cy="5150270"/>
            <a:chOff x="0" y="-2373"/>
            <a:chExt cx="12192000" cy="6867027"/>
          </a:xfrm>
        </p:grpSpPr>
        <p:sp>
          <p:nvSpPr>
            <p:cNvPr id="89" name="Google Shape;89;p1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1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19"/>
          <p:cNvSpPr txBox="1">
            <a:spLocks noGrp="1"/>
          </p:cNvSpPr>
          <p:nvPr>
            <p:ph type="title"/>
          </p:nvPr>
        </p:nvSpPr>
        <p:spPr>
          <a:xfrm>
            <a:off x="866216" y="971550"/>
            <a:ext cx="2094869" cy="12001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entury Gothic"/>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9"/>
          <p:cNvSpPr txBox="1">
            <a:spLocks noGrp="1"/>
          </p:cNvSpPr>
          <p:nvPr>
            <p:ph type="body" idx="1"/>
          </p:nvPr>
        </p:nvSpPr>
        <p:spPr>
          <a:xfrm>
            <a:off x="4335860" y="1085850"/>
            <a:ext cx="3892549" cy="3429000"/>
          </a:xfrm>
          <a:prstGeom prst="rect">
            <a:avLst/>
          </a:prstGeom>
          <a:noFill/>
          <a:ln>
            <a:noFill/>
          </a:ln>
        </p:spPr>
        <p:txBody>
          <a:bodyPr spcFirstLastPara="1" wrap="square" lIns="91425" tIns="45700" rIns="91425" bIns="45700" anchor="ctr"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01" name="Google Shape;101;p19"/>
          <p:cNvSpPr txBox="1">
            <a:spLocks noGrp="1"/>
          </p:cNvSpPr>
          <p:nvPr>
            <p:ph type="body" idx="2"/>
          </p:nvPr>
        </p:nvSpPr>
        <p:spPr>
          <a:xfrm>
            <a:off x="866216" y="2171701"/>
            <a:ext cx="2094869" cy="2346959"/>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solidFill>
                  <a:schemeClr val="accent1"/>
                </a:solidFill>
              </a:defRPr>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02" name="Google Shape;102;p19"/>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9"/>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9"/>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grpSp>
        <p:nvGrpSpPr>
          <p:cNvPr id="107" name="Google Shape;107;p20"/>
          <p:cNvGrpSpPr/>
          <p:nvPr/>
        </p:nvGrpSpPr>
        <p:grpSpPr>
          <a:xfrm>
            <a:off x="0" y="-1779"/>
            <a:ext cx="9144000" cy="5150270"/>
            <a:chOff x="0" y="-2373"/>
            <a:chExt cx="12192000" cy="6867027"/>
          </a:xfrm>
        </p:grpSpPr>
        <p:sp>
          <p:nvSpPr>
            <p:cNvPr id="108" name="Google Shape;108;p2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20"/>
          <p:cNvSpPr txBox="1">
            <a:spLocks noGrp="1"/>
          </p:cNvSpPr>
          <p:nvPr>
            <p:ph type="title"/>
          </p:nvPr>
        </p:nvSpPr>
        <p:spPr>
          <a:xfrm>
            <a:off x="865430" y="1269999"/>
            <a:ext cx="2895195" cy="13017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700"/>
              <a:buFont typeface="Century Gothic"/>
              <a:buNone/>
              <a:defRPr sz="27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a:spLocks noGrp="1"/>
          </p:cNvSpPr>
          <p:nvPr>
            <p:ph type="pic" idx="2"/>
          </p:nvPr>
        </p:nvSpPr>
        <p:spPr>
          <a:xfrm>
            <a:off x="4910903" y="857250"/>
            <a:ext cx="2420395"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0" name="Google Shape;120;p20"/>
          <p:cNvSpPr txBox="1">
            <a:spLocks noGrp="1"/>
          </p:cNvSpPr>
          <p:nvPr>
            <p:ph type="body" idx="1"/>
          </p:nvPr>
        </p:nvSpPr>
        <p:spPr>
          <a:xfrm>
            <a:off x="866216" y="2743200"/>
            <a:ext cx="2894409" cy="102870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solidFill>
                  <a:schemeClr val="accent1"/>
                </a:solidFill>
              </a:defRPr>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21" name="Google Shape;121;p20"/>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grpSp>
        <p:nvGrpSpPr>
          <p:cNvPr id="126" name="Google Shape;126;p21"/>
          <p:cNvGrpSpPr/>
          <p:nvPr/>
        </p:nvGrpSpPr>
        <p:grpSpPr>
          <a:xfrm>
            <a:off x="0" y="-1779"/>
            <a:ext cx="9144000" cy="5150270"/>
            <a:chOff x="0" y="-2373"/>
            <a:chExt cx="12192000" cy="6867027"/>
          </a:xfrm>
        </p:grpSpPr>
        <p:sp>
          <p:nvSpPr>
            <p:cNvPr id="127" name="Google Shape;127;p2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2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21"/>
          <p:cNvSpPr txBox="1">
            <a:spLocks noGrp="1"/>
          </p:cNvSpPr>
          <p:nvPr>
            <p:ph type="title"/>
          </p:nvPr>
        </p:nvSpPr>
        <p:spPr>
          <a:xfrm>
            <a:off x="866217" y="3725005"/>
            <a:ext cx="6619243"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1800"/>
              <a:buFont typeface="Century Gothic"/>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a:spLocks noGrp="1"/>
          </p:cNvSpPr>
          <p:nvPr>
            <p:ph type="pic" idx="2"/>
          </p:nvPr>
        </p:nvSpPr>
        <p:spPr>
          <a:xfrm>
            <a:off x="866216" y="514350"/>
            <a:ext cx="6619244" cy="257175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8" name="Google Shape;138;p21"/>
          <p:cNvSpPr txBox="1">
            <a:spLocks noGrp="1"/>
          </p:cNvSpPr>
          <p:nvPr>
            <p:ph type="body" idx="1"/>
          </p:nvPr>
        </p:nvSpPr>
        <p:spPr>
          <a:xfrm>
            <a:off x="866217" y="4152499"/>
            <a:ext cx="6619242" cy="370284"/>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720"/>
              <a:buNone/>
              <a:defRPr sz="900">
                <a:solidFill>
                  <a:schemeClr val="accent1"/>
                </a:solidFill>
              </a:defRPr>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39" name="Google Shape;139;p21"/>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lvl="0" indent="0" algn="r">
              <a:spcBef>
                <a:spcPts val="0"/>
              </a:spcBef>
              <a:buClr>
                <a:schemeClr val="lt2"/>
              </a:buClr>
              <a:buSzPts val="1000"/>
              <a:buFont typeface="Century Gothic"/>
              <a:buNone/>
              <a:defRPr sz="1000">
                <a:solidFill>
                  <a:schemeClr val="lt2"/>
                </a:solidFill>
              </a:defRPr>
            </a:lvl1pPr>
            <a:lvl2pPr marL="0" lvl="1" indent="0" algn="r">
              <a:spcBef>
                <a:spcPts val="0"/>
              </a:spcBef>
              <a:buClr>
                <a:schemeClr val="lt2"/>
              </a:buClr>
              <a:buSzPts val="1000"/>
              <a:buFont typeface="Century Gothic"/>
              <a:buNone/>
              <a:defRPr sz="1000">
                <a:solidFill>
                  <a:schemeClr val="lt2"/>
                </a:solidFill>
              </a:defRPr>
            </a:lvl2pPr>
            <a:lvl3pPr marL="0" lvl="2" indent="0" algn="r">
              <a:spcBef>
                <a:spcPts val="0"/>
              </a:spcBef>
              <a:buClr>
                <a:schemeClr val="lt2"/>
              </a:buClr>
              <a:buSzPts val="1000"/>
              <a:buFont typeface="Century Gothic"/>
              <a:buNone/>
              <a:defRPr sz="1000">
                <a:solidFill>
                  <a:schemeClr val="lt2"/>
                </a:solidFill>
              </a:defRPr>
            </a:lvl3pPr>
            <a:lvl4pPr marL="0" lvl="3" indent="0" algn="r">
              <a:spcBef>
                <a:spcPts val="0"/>
              </a:spcBef>
              <a:buClr>
                <a:schemeClr val="lt2"/>
              </a:buClr>
              <a:buSzPts val="1000"/>
              <a:buFont typeface="Century Gothic"/>
              <a:buNone/>
              <a:defRPr sz="1000">
                <a:solidFill>
                  <a:schemeClr val="lt2"/>
                </a:solidFill>
              </a:defRPr>
            </a:lvl4pPr>
            <a:lvl5pPr marL="0" lvl="4" indent="0" algn="r">
              <a:spcBef>
                <a:spcPts val="0"/>
              </a:spcBef>
              <a:buClr>
                <a:schemeClr val="lt2"/>
              </a:buClr>
              <a:buSzPts val="1000"/>
              <a:buFont typeface="Century Gothic"/>
              <a:buNone/>
              <a:defRPr sz="1000">
                <a:solidFill>
                  <a:schemeClr val="lt2"/>
                </a:solidFill>
              </a:defRPr>
            </a:lvl5pPr>
            <a:lvl6pPr marL="0" lvl="5" indent="0" algn="r">
              <a:spcBef>
                <a:spcPts val="0"/>
              </a:spcBef>
              <a:buClr>
                <a:schemeClr val="lt2"/>
              </a:buClr>
              <a:buSzPts val="1000"/>
              <a:buFont typeface="Century Gothic"/>
              <a:buNone/>
              <a:defRPr sz="1000">
                <a:solidFill>
                  <a:schemeClr val="lt2"/>
                </a:solidFill>
              </a:defRPr>
            </a:lvl6pPr>
            <a:lvl7pPr marL="0" lvl="6" indent="0" algn="r">
              <a:spcBef>
                <a:spcPts val="0"/>
              </a:spcBef>
              <a:buClr>
                <a:schemeClr val="lt2"/>
              </a:buClr>
              <a:buSzPts val="1000"/>
              <a:buFont typeface="Century Gothic"/>
              <a:buNone/>
              <a:defRPr sz="1000">
                <a:solidFill>
                  <a:schemeClr val="lt2"/>
                </a:solidFill>
              </a:defRPr>
            </a:lvl7pPr>
            <a:lvl8pPr marL="0" lvl="7" indent="0" algn="r">
              <a:spcBef>
                <a:spcPts val="0"/>
              </a:spcBef>
              <a:buClr>
                <a:schemeClr val="lt2"/>
              </a:buClr>
              <a:buSzPts val="1000"/>
              <a:buFont typeface="Century Gothic"/>
              <a:buNone/>
              <a:defRPr sz="1000">
                <a:solidFill>
                  <a:schemeClr val="lt2"/>
                </a:solidFill>
              </a:defRPr>
            </a:lvl8pPr>
            <a:lvl9pPr marL="0" lvl="8" indent="0" algn="r">
              <a:spcBef>
                <a:spcPts val="0"/>
              </a:spcBef>
              <a:buClr>
                <a:schemeClr val="lt2"/>
              </a:buClr>
              <a:buSzPts val="1000"/>
              <a:buFont typeface="Century Gothic"/>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1779"/>
            <a:ext cx="9144000" cy="5150270"/>
            <a:chOff x="0" y="-2373"/>
            <a:chExt cx="12192000" cy="6867027"/>
          </a:xfrm>
        </p:grpSpPr>
        <p:sp>
          <p:nvSpPr>
            <p:cNvPr id="7" name="Google Shape;7;p9"/>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9"/>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9"/>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9"/>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9"/>
          <p:cNvSpPr txBox="1">
            <a:spLocks noGrp="1"/>
          </p:cNvSpPr>
          <p:nvPr>
            <p:ph type="body" idx="1"/>
          </p:nvPr>
        </p:nvSpPr>
        <p:spPr>
          <a:xfrm>
            <a:off x="866216" y="1952625"/>
            <a:ext cx="6571059" cy="2562225"/>
          </a:xfrm>
          <a:prstGeom prst="rect">
            <a:avLst/>
          </a:prstGeom>
          <a:noFill/>
          <a:ln>
            <a:noFill/>
          </a:ln>
        </p:spPr>
        <p:txBody>
          <a:bodyPr spcFirstLastPara="1" wrap="square" lIns="91425" tIns="45700" rIns="91425" bIns="45700" anchor="t" anchorCtr="0">
            <a:normAutofit/>
          </a:bodyPr>
          <a:lstStyle>
            <a:lvl1pPr marL="457200" marR="0" lvl="0" indent="-297180" algn="l" rtl="0">
              <a:spcBef>
                <a:spcPts val="750"/>
              </a:spcBef>
              <a:spcAft>
                <a:spcPts val="0"/>
              </a:spcAft>
              <a:buClr>
                <a:schemeClr val="accent1"/>
              </a:buClr>
              <a:buSzPts val="1080"/>
              <a:buFont typeface="Noto Sans Symbols"/>
              <a:buChar char="►"/>
              <a:defRPr sz="1350" b="0" i="0" u="none" strike="noStrike" cap="none">
                <a:solidFill>
                  <a:srgbClr val="3F3F3F"/>
                </a:solidFill>
                <a:latin typeface="Century Gothic"/>
                <a:ea typeface="Century Gothic"/>
                <a:cs typeface="Century Gothic"/>
                <a:sym typeface="Century Gothic"/>
              </a:defRPr>
            </a:lvl1pPr>
            <a:lvl2pPr marL="914400" marR="0" lvl="1" indent="-289560" algn="l" rtl="0">
              <a:spcBef>
                <a:spcPts val="75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81939" algn="l" rtl="0">
              <a:spcBef>
                <a:spcPts val="750"/>
              </a:spcBef>
              <a:spcAft>
                <a:spcPts val="0"/>
              </a:spcAft>
              <a:buClr>
                <a:schemeClr val="accent1"/>
              </a:buClr>
              <a:buSzPts val="840"/>
              <a:buFont typeface="Noto Sans Symbols"/>
              <a:buChar char="►"/>
              <a:defRPr sz="1050" b="0" i="0" u="none" strike="noStrike" cap="none">
                <a:solidFill>
                  <a:srgbClr val="3F3F3F"/>
                </a:solidFill>
                <a:latin typeface="Century Gothic"/>
                <a:ea typeface="Century Gothic"/>
                <a:cs typeface="Century Gothic"/>
                <a:sym typeface="Century Gothic"/>
              </a:defRPr>
            </a:lvl3pPr>
            <a:lvl4pPr marL="1828800" marR="0" lvl="3" indent="-274319"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9"/>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75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9"/>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75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9"/>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9"/>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1pPr>
            <a:lvl2pPr marL="0" marR="0" lvl="1"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2pPr>
            <a:lvl3pPr marL="0" marR="0" lvl="2"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3pPr>
            <a:lvl4pPr marL="0" marR="0" lvl="3"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4pPr>
            <a:lvl5pPr marL="0" marR="0" lvl="4"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5pPr>
            <a:lvl6pPr marL="0" marR="0" lvl="5"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6pPr>
            <a:lvl7pPr marL="0" marR="0" lvl="6"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7pPr>
            <a:lvl8pPr marL="0" marR="0" lvl="7"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8pPr>
            <a:lvl9pPr marL="0" marR="0" lvl="8"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0"/>
        <p:cNvGrpSpPr/>
        <p:nvPr/>
      </p:nvGrpSpPr>
      <p:grpSpPr>
        <a:xfrm>
          <a:off x="0" y="0"/>
          <a:ext cx="0" cy="0"/>
          <a:chOff x="0" y="0"/>
          <a:chExt cx="0" cy="0"/>
        </a:xfrm>
      </p:grpSpPr>
      <p:grpSp>
        <p:nvGrpSpPr>
          <p:cNvPr id="251" name="Google Shape;251;p11"/>
          <p:cNvGrpSpPr/>
          <p:nvPr/>
        </p:nvGrpSpPr>
        <p:grpSpPr>
          <a:xfrm>
            <a:off x="0" y="-1779"/>
            <a:ext cx="9144000" cy="5150270"/>
            <a:chOff x="0" y="-2373"/>
            <a:chExt cx="12192000" cy="6867027"/>
          </a:xfrm>
        </p:grpSpPr>
        <p:sp>
          <p:nvSpPr>
            <p:cNvPr id="252" name="Google Shape;252;p1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260" name="Google Shape;260;p1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261" name="Google Shape;261;p11"/>
          <p:cNvSpPr txBox="1">
            <a:spLocks noGrp="1"/>
          </p:cNvSpPr>
          <p:nvPr>
            <p:ph type="title"/>
          </p:nvPr>
        </p:nvSpPr>
        <p:spPr>
          <a:xfrm>
            <a:off x="866215" y="730251"/>
            <a:ext cx="6571060" cy="53022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2700"/>
              <a:buFont typeface="Century Gothic"/>
              <a:buNone/>
              <a:defRPr sz="27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62" name="Google Shape;262;p11"/>
          <p:cNvSpPr txBox="1">
            <a:spLocks noGrp="1"/>
          </p:cNvSpPr>
          <p:nvPr>
            <p:ph type="body" idx="1"/>
          </p:nvPr>
        </p:nvSpPr>
        <p:spPr>
          <a:xfrm>
            <a:off x="866216" y="1952625"/>
            <a:ext cx="6571059" cy="2562225"/>
          </a:xfrm>
          <a:prstGeom prst="rect">
            <a:avLst/>
          </a:prstGeom>
          <a:noFill/>
          <a:ln>
            <a:noFill/>
          </a:ln>
        </p:spPr>
        <p:txBody>
          <a:bodyPr spcFirstLastPara="1" wrap="square" lIns="91425" tIns="45700" rIns="91425" bIns="45700" anchor="t" anchorCtr="0">
            <a:normAutofit/>
          </a:bodyPr>
          <a:lstStyle>
            <a:lvl1pPr marL="457200" marR="0" lvl="0" indent="-297180" algn="l" rtl="0">
              <a:spcBef>
                <a:spcPts val="750"/>
              </a:spcBef>
              <a:spcAft>
                <a:spcPts val="0"/>
              </a:spcAft>
              <a:buClr>
                <a:schemeClr val="accent1"/>
              </a:buClr>
              <a:buSzPts val="1080"/>
              <a:buFont typeface="Noto Sans Symbols"/>
              <a:buChar char="►"/>
              <a:defRPr sz="1350" b="0" i="0" u="none" strike="noStrike" cap="none">
                <a:solidFill>
                  <a:srgbClr val="FEFEFE"/>
                </a:solidFill>
                <a:latin typeface="Century Gothic"/>
                <a:ea typeface="Century Gothic"/>
                <a:cs typeface="Century Gothic"/>
                <a:sym typeface="Century Gothic"/>
              </a:defRPr>
            </a:lvl1pPr>
            <a:lvl2pPr marL="914400" marR="0" lvl="1" indent="-289560" algn="l" rtl="0">
              <a:spcBef>
                <a:spcPts val="750"/>
              </a:spcBef>
              <a:spcAft>
                <a:spcPts val="0"/>
              </a:spcAft>
              <a:buClr>
                <a:schemeClr val="accent1"/>
              </a:buClr>
              <a:buSzPts val="960"/>
              <a:buFont typeface="Noto Sans Symbols"/>
              <a:buChar char="►"/>
              <a:defRPr sz="1200" b="0" i="0" u="none" strike="noStrike" cap="none">
                <a:solidFill>
                  <a:srgbClr val="FEFEFE"/>
                </a:solidFill>
                <a:latin typeface="Century Gothic"/>
                <a:ea typeface="Century Gothic"/>
                <a:cs typeface="Century Gothic"/>
                <a:sym typeface="Century Gothic"/>
              </a:defRPr>
            </a:lvl2pPr>
            <a:lvl3pPr marL="1371600" marR="0" lvl="2" indent="-281939" algn="l" rtl="0">
              <a:spcBef>
                <a:spcPts val="750"/>
              </a:spcBef>
              <a:spcAft>
                <a:spcPts val="0"/>
              </a:spcAft>
              <a:buClr>
                <a:schemeClr val="accent1"/>
              </a:buClr>
              <a:buSzPts val="840"/>
              <a:buFont typeface="Noto Sans Symbols"/>
              <a:buChar char="►"/>
              <a:defRPr sz="1050" b="0" i="0" u="none" strike="noStrike" cap="none">
                <a:solidFill>
                  <a:srgbClr val="FEFEFE"/>
                </a:solidFill>
                <a:latin typeface="Century Gothic"/>
                <a:ea typeface="Century Gothic"/>
                <a:cs typeface="Century Gothic"/>
                <a:sym typeface="Century Gothic"/>
              </a:defRPr>
            </a:lvl3pPr>
            <a:lvl4pPr marL="1828800" marR="0" lvl="3" indent="-274319"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4pPr>
            <a:lvl5pPr marL="2286000" marR="0" lvl="4" indent="-274320"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5pPr>
            <a:lvl6pPr marL="2743200" marR="0" lvl="5" indent="-274320"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6pPr>
            <a:lvl7pPr marL="3200400" marR="0" lvl="6" indent="-274320"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7pPr>
            <a:lvl8pPr marL="3657600" marR="0" lvl="7" indent="-274320"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8pPr>
            <a:lvl9pPr marL="4114800" marR="0" lvl="8" indent="-274320" algn="l" rtl="0">
              <a:spcBef>
                <a:spcPts val="750"/>
              </a:spcBef>
              <a:spcAft>
                <a:spcPts val="0"/>
              </a:spcAft>
              <a:buClr>
                <a:schemeClr val="accent1"/>
              </a:buClr>
              <a:buSzPts val="720"/>
              <a:buFont typeface="Noto Sans Symbols"/>
              <a:buChar char="►"/>
              <a:defRPr sz="900" b="0" i="0" u="none" strike="noStrike" cap="none">
                <a:solidFill>
                  <a:srgbClr val="FEFEFE"/>
                </a:solidFill>
                <a:latin typeface="Century Gothic"/>
                <a:ea typeface="Century Gothic"/>
                <a:cs typeface="Century Gothic"/>
                <a:sym typeface="Century Gothic"/>
              </a:defRPr>
            </a:lvl9pPr>
          </a:lstStyle>
          <a:p>
            <a:endParaRPr/>
          </a:p>
        </p:txBody>
      </p:sp>
      <p:sp>
        <p:nvSpPr>
          <p:cNvPr id="263" name="Google Shape;263;p11"/>
          <p:cNvSpPr txBox="1">
            <a:spLocks noGrp="1"/>
          </p:cNvSpPr>
          <p:nvPr>
            <p:ph type="dt" idx="10"/>
          </p:nvPr>
        </p:nvSpPr>
        <p:spPr>
          <a:xfrm>
            <a:off x="7988204" y="4795546"/>
            <a:ext cx="742949" cy="2285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75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4" name="Google Shape;264;p11"/>
          <p:cNvSpPr txBox="1">
            <a:spLocks noGrp="1"/>
          </p:cNvSpPr>
          <p:nvPr>
            <p:ph type="ftr" idx="11"/>
          </p:nvPr>
        </p:nvSpPr>
        <p:spPr>
          <a:xfrm>
            <a:off x="396269" y="4793879"/>
            <a:ext cx="2894846" cy="2286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75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5" name="Google Shape;265;p11"/>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txBox="1">
            <a:spLocks noGrp="1"/>
          </p:cNvSpPr>
          <p:nvPr>
            <p:ph type="sldNum" idx="12"/>
          </p:nvPr>
        </p:nvSpPr>
        <p:spPr>
          <a:xfrm>
            <a:off x="7764406" y="221797"/>
            <a:ext cx="628649" cy="57576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1pPr>
            <a:lvl2pPr marL="0" marR="0" lvl="1"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2pPr>
            <a:lvl3pPr marL="0" marR="0" lvl="2"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3pPr>
            <a:lvl4pPr marL="0" marR="0" lvl="3"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4pPr>
            <a:lvl5pPr marL="0" marR="0" lvl="4"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5pPr>
            <a:lvl6pPr marL="0" marR="0" lvl="5"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6pPr>
            <a:lvl7pPr marL="0" marR="0" lvl="6"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7pPr>
            <a:lvl8pPr marL="0" marR="0" lvl="7"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8pPr>
            <a:lvl9pPr marL="0" marR="0" lvl="8" indent="0" algn="r" rtl="0">
              <a:spcBef>
                <a:spcPts val="0"/>
              </a:spcBef>
              <a:buClr>
                <a:schemeClr val="lt2"/>
              </a:buClr>
              <a:buSzPts val="1000"/>
              <a:buFont typeface="Century Gothic"/>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287" name="Google Shape;287;p1"/>
          <p:cNvGrpSpPr/>
          <p:nvPr/>
        </p:nvGrpSpPr>
        <p:grpSpPr>
          <a:xfrm>
            <a:off x="0" y="-1779"/>
            <a:ext cx="9144000" cy="5150269"/>
            <a:chOff x="0" y="-2373"/>
            <a:chExt cx="12192000" cy="6867027"/>
          </a:xfrm>
        </p:grpSpPr>
        <p:sp>
          <p:nvSpPr>
            <p:cNvPr id="288" name="Google Shape;288;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97" name="Google Shape;297;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98" name="Google Shape;298;p1"/>
          <p:cNvSpPr txBox="1">
            <a:spLocks noGrp="1"/>
          </p:cNvSpPr>
          <p:nvPr>
            <p:ph type="ctrTitle"/>
          </p:nvPr>
        </p:nvSpPr>
        <p:spPr>
          <a:xfrm>
            <a:off x="3733800" y="374100"/>
            <a:ext cx="5365325" cy="47331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2"/>
              </a:buClr>
              <a:buSzPts val="4860"/>
              <a:buFont typeface="Century Gothic"/>
              <a:buNone/>
            </a:pPr>
            <a:r>
              <a:rPr lang="en-US" sz="4059" dirty="0">
                <a:solidFill>
                  <a:schemeClr val="dk2"/>
                </a:solidFill>
              </a:rPr>
              <a:t>BREAKOUT SESSION</a:t>
            </a:r>
            <a:br>
              <a:rPr lang="en-US" sz="2350" dirty="0">
                <a:solidFill>
                  <a:schemeClr val="dk2"/>
                </a:solidFill>
              </a:rPr>
            </a:br>
            <a:br>
              <a:rPr lang="en-US" sz="3150" dirty="0">
                <a:solidFill>
                  <a:schemeClr val="dk2"/>
                </a:solidFill>
              </a:rPr>
            </a:br>
            <a:r>
              <a:rPr lang="en-US" sz="2800" dirty="0">
                <a:solidFill>
                  <a:schemeClr val="dk2"/>
                </a:solidFill>
              </a:rPr>
              <a:t>Syllabus &amp; Instructional Design</a:t>
            </a:r>
            <a:endParaRPr sz="2800" dirty="0">
              <a:solidFill>
                <a:schemeClr val="dk2"/>
              </a:solidFill>
            </a:endParaRPr>
          </a:p>
          <a:p>
            <a:pPr marL="0" lvl="0" indent="0" algn="l" rtl="0">
              <a:lnSpc>
                <a:spcPct val="90000"/>
              </a:lnSpc>
              <a:spcBef>
                <a:spcPts val="0"/>
              </a:spcBef>
              <a:spcAft>
                <a:spcPts val="0"/>
              </a:spcAft>
              <a:buClr>
                <a:schemeClr val="dk2"/>
              </a:buClr>
              <a:buSzPts val="4860"/>
              <a:buFont typeface="Century Gothic"/>
              <a:buNone/>
            </a:pPr>
            <a:br>
              <a:rPr lang="en-US" sz="2150" dirty="0">
                <a:solidFill>
                  <a:schemeClr val="dk2"/>
                </a:solidFill>
              </a:rPr>
            </a:br>
            <a:endParaRPr sz="2150" dirty="0">
              <a:solidFill>
                <a:schemeClr val="dk2"/>
              </a:solidFill>
            </a:endParaRPr>
          </a:p>
        </p:txBody>
      </p:sp>
      <p:sp>
        <p:nvSpPr>
          <p:cNvPr id="299" name="Google Shape;299;p1"/>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7"/>
        <p:cNvGrpSpPr/>
        <p:nvPr/>
      </p:nvGrpSpPr>
      <p:grpSpPr>
        <a:xfrm>
          <a:off x="0" y="0"/>
          <a:ext cx="0" cy="0"/>
          <a:chOff x="0" y="0"/>
          <a:chExt cx="0" cy="0"/>
        </a:xfrm>
      </p:grpSpPr>
      <p:grpSp>
        <p:nvGrpSpPr>
          <p:cNvPr id="458" name="Google Shape;458;gac0292a618_0_1490"/>
          <p:cNvGrpSpPr/>
          <p:nvPr/>
        </p:nvGrpSpPr>
        <p:grpSpPr>
          <a:xfrm>
            <a:off x="0" y="-1779"/>
            <a:ext cx="9144009" cy="5150270"/>
            <a:chOff x="0" y="-2373"/>
            <a:chExt cx="12192011" cy="6867027"/>
          </a:xfrm>
        </p:grpSpPr>
        <p:sp>
          <p:nvSpPr>
            <p:cNvPr id="459" name="Google Shape;459;gac0292a618_0_149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ac0292a618_0_1490"/>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gac0292a618_0_1490"/>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ac0292a618_0_1490"/>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gac0292a618_0_1490"/>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ac0292a618_0_1490"/>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gac0292a618_0_1490"/>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gac0292a618_0_1490"/>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467" name="Google Shape;467;gac0292a618_0_1490"/>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468" name="Google Shape;468;gac0292a618_0_1490"/>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gac0292a618_0_1490"/>
          <p:cNvSpPr/>
          <p:nvPr/>
        </p:nvSpPr>
        <p:spPr>
          <a:xfrm>
            <a:off x="0" y="1613"/>
            <a:ext cx="9144000" cy="51435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gac0292a618_0_1490"/>
          <p:cNvSpPr/>
          <p:nvPr/>
        </p:nvSpPr>
        <p:spPr>
          <a:xfrm>
            <a:off x="0" y="0"/>
            <a:ext cx="9143999" cy="514230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471" name="Google Shape;471;gac0292a618_0_1490"/>
          <p:cNvSpPr txBox="1"/>
          <p:nvPr/>
        </p:nvSpPr>
        <p:spPr>
          <a:xfrm>
            <a:off x="738325" y="704850"/>
            <a:ext cx="6568200" cy="63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a:solidFill>
                  <a:schemeClr val="lt1"/>
                </a:solidFill>
                <a:latin typeface="Century Gothic"/>
                <a:ea typeface="Century Gothic"/>
                <a:cs typeface="Century Gothic"/>
                <a:sym typeface="Century Gothic"/>
              </a:rPr>
              <a:t>Gap Analysis Document - </a:t>
            </a:r>
            <a:r>
              <a:rPr lang="en-US" sz="1530">
                <a:solidFill>
                  <a:schemeClr val="lt1"/>
                </a:solidFill>
                <a:latin typeface="Century Gothic"/>
                <a:ea typeface="Century Gothic"/>
                <a:cs typeface="Century Gothic"/>
                <a:sym typeface="Century Gothic"/>
              </a:rPr>
              <a:t>12 Segments</a:t>
            </a:r>
            <a:endParaRPr>
              <a:solidFill>
                <a:schemeClr val="dk1"/>
              </a:solidFill>
            </a:endParaRPr>
          </a:p>
          <a:p>
            <a:pPr marL="0" marR="0" lvl="0" indent="0" algn="l" rtl="0">
              <a:lnSpc>
                <a:spcPct val="90000"/>
              </a:lnSpc>
              <a:spcBef>
                <a:spcPts val="0"/>
              </a:spcBef>
              <a:spcAft>
                <a:spcPts val="0"/>
              </a:spcAft>
              <a:buClr>
                <a:schemeClr val="lt1"/>
              </a:buClr>
              <a:buSzPts val="2100"/>
              <a:buFont typeface="Century Gothic"/>
              <a:buNone/>
            </a:pPr>
            <a:endParaRPr sz="2100">
              <a:solidFill>
                <a:schemeClr val="lt1"/>
              </a:solidFill>
              <a:latin typeface="Century Gothic"/>
              <a:ea typeface="Century Gothic"/>
              <a:cs typeface="Century Gothic"/>
              <a:sym typeface="Century Gothic"/>
            </a:endParaRPr>
          </a:p>
        </p:txBody>
      </p:sp>
      <p:sp>
        <p:nvSpPr>
          <p:cNvPr id="472" name="Google Shape;472;gac0292a618_0_1490"/>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gac0292a618_0_1490"/>
          <p:cNvPicPr preferRelativeResize="0"/>
          <p:nvPr/>
        </p:nvPicPr>
        <p:blipFill rotWithShape="1">
          <a:blip r:embed="rId4">
            <a:alphaModFix/>
          </a:blip>
          <a:srcRect r="21414"/>
          <a:stretch/>
        </p:blipFill>
        <p:spPr>
          <a:xfrm>
            <a:off x="1209675" y="1272375"/>
            <a:ext cx="6667576" cy="351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ac0292a618_0_1525"/>
          <p:cNvSpPr txBox="1">
            <a:spLocks noGrp="1"/>
          </p:cNvSpPr>
          <p:nvPr>
            <p:ph type="title"/>
          </p:nvPr>
        </p:nvSpPr>
        <p:spPr>
          <a:xfrm>
            <a:off x="866215" y="730251"/>
            <a:ext cx="6571200" cy="53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9" name="Google Shape;479;gac0292a618_0_1525"/>
          <p:cNvSpPr txBox="1">
            <a:spLocks noGrp="1"/>
          </p:cNvSpPr>
          <p:nvPr>
            <p:ph type="body" idx="1"/>
          </p:nvPr>
        </p:nvSpPr>
        <p:spPr>
          <a:xfrm>
            <a:off x="866216" y="1952625"/>
            <a:ext cx="6571200" cy="2562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grpSp>
        <p:nvGrpSpPr>
          <p:cNvPr id="480" name="Google Shape;480;gac0292a618_0_1525"/>
          <p:cNvGrpSpPr/>
          <p:nvPr/>
        </p:nvGrpSpPr>
        <p:grpSpPr>
          <a:xfrm>
            <a:off x="685799" y="802482"/>
            <a:ext cx="7648350" cy="4207668"/>
            <a:chOff x="152399" y="192882"/>
            <a:chExt cx="7648350" cy="4207668"/>
          </a:xfrm>
        </p:grpSpPr>
        <p:pic>
          <p:nvPicPr>
            <p:cNvPr id="481" name="Google Shape;481;gac0292a618_0_1525"/>
            <p:cNvPicPr preferRelativeResize="0"/>
            <p:nvPr/>
          </p:nvPicPr>
          <p:blipFill rotWithShape="1">
            <a:blip r:embed="rId3">
              <a:alphaModFix/>
            </a:blip>
            <a:srcRect/>
            <a:stretch/>
          </p:blipFill>
          <p:spPr>
            <a:xfrm>
              <a:off x="152399" y="192882"/>
              <a:ext cx="3302678" cy="203596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482" name="Google Shape;482;gac0292a618_0_1525"/>
            <p:cNvPicPr preferRelativeResize="0"/>
            <p:nvPr/>
          </p:nvPicPr>
          <p:blipFill rotWithShape="1">
            <a:blip r:embed="rId4">
              <a:alphaModFix/>
            </a:blip>
            <a:srcRect/>
            <a:stretch/>
          </p:blipFill>
          <p:spPr>
            <a:xfrm>
              <a:off x="4800600" y="707232"/>
              <a:ext cx="3000149" cy="329326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483" name="Google Shape;483;gac0292a618_0_1525"/>
            <p:cNvPicPr preferRelativeResize="0"/>
            <p:nvPr/>
          </p:nvPicPr>
          <p:blipFill rotWithShape="1">
            <a:blip r:embed="rId5">
              <a:alphaModFix/>
            </a:blip>
            <a:srcRect/>
            <a:stretch/>
          </p:blipFill>
          <p:spPr>
            <a:xfrm>
              <a:off x="152399" y="2457450"/>
              <a:ext cx="3277093" cy="19431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gac0292a618_0_1408"/>
          <p:cNvGrpSpPr/>
          <p:nvPr/>
        </p:nvGrpSpPr>
        <p:grpSpPr>
          <a:xfrm>
            <a:off x="0" y="-1779"/>
            <a:ext cx="9144009" cy="5150270"/>
            <a:chOff x="0" y="-2373"/>
            <a:chExt cx="12192011" cy="6867027"/>
          </a:xfrm>
        </p:grpSpPr>
        <p:sp>
          <p:nvSpPr>
            <p:cNvPr id="406" name="Google Shape;406;gac0292a618_0_140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ac0292a618_0_1408"/>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ac0292a618_0_1408"/>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ac0292a618_0_1408"/>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ac0292a618_0_1408"/>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ac0292a618_0_1408"/>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ac0292a618_0_1408"/>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ac0292a618_0_140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414" name="Google Shape;414;gac0292a618_0_140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415" name="Google Shape;415;gac0292a618_0_1408"/>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ac0292a618_0_1408"/>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417" name="Google Shape;417;gac0292a618_0_1408"/>
          <p:cNvGrpSpPr/>
          <p:nvPr/>
        </p:nvGrpSpPr>
        <p:grpSpPr>
          <a:xfrm>
            <a:off x="0" y="0"/>
            <a:ext cx="9144009" cy="5143500"/>
            <a:chOff x="0" y="0"/>
            <a:chExt cx="12192011" cy="6858000"/>
          </a:xfrm>
        </p:grpSpPr>
        <p:sp>
          <p:nvSpPr>
            <p:cNvPr id="418" name="Google Shape;418;gac0292a618_0_1408"/>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ac0292a618_0_140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20" name="Google Shape;420;gac0292a618_0_1408"/>
          <p:cNvSpPr txBox="1"/>
          <p:nvPr/>
        </p:nvSpPr>
        <p:spPr>
          <a:xfrm>
            <a:off x="526600" y="823305"/>
            <a:ext cx="2860696" cy="3515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Instructional Design</a:t>
            </a:r>
          </a:p>
          <a:p>
            <a:pPr marL="0" marR="0" lvl="0" indent="0" algn="ctr" rtl="0">
              <a:lnSpc>
                <a:spcPct val="90000"/>
              </a:lnSpc>
              <a:spcBef>
                <a:spcPts val="0"/>
              </a:spcBef>
              <a:spcAft>
                <a:spcPts val="0"/>
              </a:spcAft>
              <a:buClr>
                <a:schemeClr val="lt1"/>
              </a:buClr>
              <a:buSzPts val="2800"/>
              <a:buFont typeface="Century Gothic"/>
              <a:buNone/>
            </a:pPr>
            <a:r>
              <a:rPr lang="en-US" sz="2800" dirty="0">
                <a:solidFill>
                  <a:schemeClr val="lt1"/>
                </a:solidFill>
                <a:latin typeface="Century Gothic"/>
                <a:sym typeface="Century Gothic"/>
              </a:rPr>
              <a:t>Competencies</a:t>
            </a:r>
            <a:endParaRPr dirty="0"/>
          </a:p>
        </p:txBody>
      </p:sp>
      <p:sp>
        <p:nvSpPr>
          <p:cNvPr id="421" name="Google Shape;421;gac0292a618_0_1408"/>
          <p:cNvSpPr txBox="1"/>
          <p:nvPr/>
        </p:nvSpPr>
        <p:spPr>
          <a:xfrm>
            <a:off x="3466399" y="598300"/>
            <a:ext cx="5301900" cy="4110300"/>
          </a:xfrm>
          <a:prstGeom prst="rect">
            <a:avLst/>
          </a:prstGeom>
          <a:noFill/>
          <a:ln>
            <a:noFill/>
          </a:ln>
        </p:spPr>
        <p:txBody>
          <a:bodyPr spcFirstLastPara="1" wrap="square" lIns="91425" tIns="45700" rIns="91425" bIns="45700" anchor="ctr" anchorCtr="0">
            <a:noAutofit/>
          </a:bodyPr>
          <a:lstStyle/>
          <a:p>
            <a:pPr marL="285750" marR="0" lvl="0" indent="-309880" algn="l" rtl="0">
              <a:lnSpc>
                <a:spcPct val="100000"/>
              </a:lnSpc>
              <a:spcBef>
                <a:spcPts val="0"/>
              </a:spcBef>
              <a:spcAft>
                <a:spcPts val="0"/>
              </a:spcAft>
              <a:buClr>
                <a:schemeClr val="accent1"/>
              </a:buClr>
              <a:buSzPts val="1400"/>
              <a:buFont typeface="Noto Sans Symbols"/>
              <a:buChar char="►"/>
            </a:pPr>
            <a:r>
              <a:rPr lang="en-US" b="1" u="none" strike="noStrike" cap="none" dirty="0">
                <a:solidFill>
                  <a:schemeClr val="lt1"/>
                </a:solidFill>
                <a:latin typeface="Century Gothic"/>
                <a:ea typeface="Century Gothic"/>
                <a:cs typeface="Century Gothic"/>
                <a:sym typeface="Century Gothic"/>
              </a:rPr>
              <a:t>CTE students are identified as Participants, Concentrators, Completers based on the number of completed segments/competencies</a:t>
            </a:r>
            <a:endParaRPr b="1" dirty="0"/>
          </a:p>
          <a:p>
            <a:pPr marL="0" marR="0" lvl="0" indent="0" algn="l" rtl="0">
              <a:lnSpc>
                <a:spcPct val="100000"/>
              </a:lnSpc>
              <a:spcBef>
                <a:spcPts val="0"/>
              </a:spcBef>
              <a:spcAft>
                <a:spcPts val="0"/>
              </a:spcAft>
              <a:buClr>
                <a:schemeClr val="accent1"/>
              </a:buClr>
              <a:buSzPts val="1020"/>
              <a:buFont typeface="Noto Sans Symbols"/>
              <a:buNone/>
            </a:pPr>
            <a:endParaRPr sz="1575" b="0" i="0" u="none" strike="noStrike" cap="none" dirty="0">
              <a:solidFill>
                <a:schemeClr val="lt1"/>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Participan</a:t>
            </a:r>
            <a:r>
              <a:rPr lang="en-US" b="1" dirty="0">
                <a:solidFill>
                  <a:srgbClr val="FFFFFF"/>
                </a:solidFill>
                <a:latin typeface="Century Gothic"/>
                <a:ea typeface="Century Gothic"/>
                <a:cs typeface="Century Gothic"/>
                <a:sym typeface="Century Gothic"/>
              </a:rPr>
              <a:t>t</a:t>
            </a:r>
            <a:r>
              <a:rPr lang="en-US" i="0" u="none" strike="noStrike" cap="none" dirty="0">
                <a:solidFill>
                  <a:srgbClr val="FFFFFF"/>
                </a:solidFill>
                <a:latin typeface="Century Gothic"/>
                <a:ea typeface="Century Gothic"/>
                <a:cs typeface="Century Gothic"/>
                <a:sym typeface="Century Gothic"/>
              </a:rPr>
              <a:t> –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4 to 7 segments of instruction – regardless of the number of courses taken.</a:t>
            </a:r>
            <a:endParaRPr dirty="0">
              <a:solidFill>
                <a:srgbClr val="FFFFF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575" dirty="0">
              <a:solidFill>
                <a:schemeClr val="lt1"/>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Concentrator </a:t>
            </a:r>
            <a:r>
              <a:rPr lang="en-US" i="0" u="none" strike="noStrike" cap="none" dirty="0">
                <a:solidFill>
                  <a:srgbClr val="FFFFFF"/>
                </a:solidFill>
                <a:latin typeface="Century Gothic"/>
                <a:ea typeface="Century Gothic"/>
                <a:cs typeface="Century Gothic"/>
                <a:sym typeface="Century Gothic"/>
              </a:rPr>
              <a:t>–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8 to 11 segments of instruction – regardless of the number of courses taken.</a:t>
            </a:r>
            <a:endParaRPr dirty="0">
              <a:solidFill>
                <a:srgbClr val="FFFFF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b="1" dirty="0">
              <a:solidFill>
                <a:srgbClr val="FFFFFF"/>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Completer</a:t>
            </a:r>
            <a:r>
              <a:rPr lang="en-US" i="0" u="none" strike="noStrike" cap="none" dirty="0">
                <a:solidFill>
                  <a:srgbClr val="FFFFFF"/>
                </a:solidFill>
                <a:latin typeface="Century Gothic"/>
                <a:ea typeface="Century Gothic"/>
                <a:cs typeface="Century Gothic"/>
                <a:sym typeface="Century Gothic"/>
              </a:rPr>
              <a:t> –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all 12 segments of instruction. </a:t>
            </a:r>
            <a:endParaRPr i="0" u="none" strike="noStrike" cap="none" dirty="0">
              <a:solidFill>
                <a:srgbClr val="FFFFFF"/>
              </a:solidFill>
              <a:latin typeface="Century Gothic"/>
              <a:ea typeface="Century Gothic"/>
              <a:cs typeface="Century Gothic"/>
              <a:sym typeface="Century Gothic"/>
            </a:endParaRPr>
          </a:p>
        </p:txBody>
      </p:sp>
      <p:sp>
        <p:nvSpPr>
          <p:cNvPr id="422" name="Google Shape;422;gac0292a618_0_1408"/>
          <p:cNvSpPr txBox="1"/>
          <p:nvPr/>
        </p:nvSpPr>
        <p:spPr>
          <a:xfrm>
            <a:off x="420832" y="4793878"/>
            <a:ext cx="28947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423" name="Google Shape;423;gac0292a618_0_1408"/>
          <p:cNvSpPr txBox="1"/>
          <p:nvPr/>
        </p:nvSpPr>
        <p:spPr>
          <a:xfrm>
            <a:off x="5789140" y="4793879"/>
            <a:ext cx="2248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1965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6F0D-D30E-4B4E-B6F1-FB227D49CFEB}"/>
              </a:ext>
            </a:extLst>
          </p:cNvPr>
          <p:cNvSpPr>
            <a:spLocks noGrp="1"/>
          </p:cNvSpPr>
          <p:nvPr>
            <p:ph type="title"/>
          </p:nvPr>
        </p:nvSpPr>
        <p:spPr>
          <a:xfrm>
            <a:off x="561415" y="626342"/>
            <a:ext cx="7224840" cy="530223"/>
          </a:xfrm>
        </p:spPr>
        <p:txBody>
          <a:bodyPr>
            <a:noAutofit/>
          </a:bodyPr>
          <a:lstStyle/>
          <a:p>
            <a:r>
              <a:rPr lang="en-US" sz="4000" dirty="0"/>
              <a:t>Instructional Design Example</a:t>
            </a:r>
          </a:p>
        </p:txBody>
      </p:sp>
      <p:pic>
        <p:nvPicPr>
          <p:cNvPr id="5" name="Content Placeholder 4" descr="Image of the Instructional Design tab">
            <a:extLst>
              <a:ext uri="{FF2B5EF4-FFF2-40B4-BE49-F238E27FC236}">
                <a16:creationId xmlns:a16="http://schemas.microsoft.com/office/drawing/2014/main" id="{9B7438F7-9889-452C-BED4-8635B8119B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8442" y="1823610"/>
            <a:ext cx="5341986" cy="3268102"/>
          </a:xfrm>
        </p:spPr>
      </p:pic>
    </p:spTree>
    <p:extLst>
      <p:ext uri="{BB962C8B-B14F-4D97-AF65-F5344CB8AC3E}">
        <p14:creationId xmlns:p14="http://schemas.microsoft.com/office/powerpoint/2010/main" val="280674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6F0D-D30E-4B4E-B6F1-FB227D49CFEB}"/>
              </a:ext>
            </a:extLst>
          </p:cNvPr>
          <p:cNvSpPr>
            <a:spLocks noGrp="1"/>
          </p:cNvSpPr>
          <p:nvPr>
            <p:ph type="title"/>
          </p:nvPr>
        </p:nvSpPr>
        <p:spPr/>
        <p:txBody>
          <a:bodyPr>
            <a:normAutofit fontScale="90000"/>
          </a:bodyPr>
          <a:lstStyle/>
          <a:p>
            <a:r>
              <a:rPr lang="en-US" sz="4500" dirty="0"/>
              <a:t>Instructional Design Form</a:t>
            </a:r>
          </a:p>
        </p:txBody>
      </p:sp>
      <p:pic>
        <p:nvPicPr>
          <p:cNvPr id="5" name="Content Placeholder 4" descr="partial image of instructional design form">
            <a:extLst>
              <a:ext uri="{FF2B5EF4-FFF2-40B4-BE49-F238E27FC236}">
                <a16:creationId xmlns:a16="http://schemas.microsoft.com/office/drawing/2014/main" id="{9B7438F7-9889-452C-BED4-8635B8119B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718442" y="2092684"/>
            <a:ext cx="5341986" cy="2565360"/>
          </a:xfrm>
        </p:spPr>
      </p:pic>
      <p:sp>
        <p:nvSpPr>
          <p:cNvPr id="4" name="Arrow: Right 3" descr="arrow pointing to pre-populated cip code and program name on the instructional design form">
            <a:extLst>
              <a:ext uri="{FF2B5EF4-FFF2-40B4-BE49-F238E27FC236}">
                <a16:creationId xmlns:a16="http://schemas.microsoft.com/office/drawing/2014/main" id="{64EAADEC-0CD5-4AAE-9A69-50F4C4CA46D9}"/>
              </a:ext>
            </a:extLst>
          </p:cNvPr>
          <p:cNvSpPr/>
          <p:nvPr/>
        </p:nvSpPr>
        <p:spPr>
          <a:xfrm>
            <a:off x="591207" y="2353870"/>
            <a:ext cx="1702676" cy="638504"/>
          </a:xfrm>
          <a:prstGeom prst="rightArrow">
            <a:avLst/>
          </a:prstGeom>
          <a:solidFill>
            <a:schemeClr val="accent6">
              <a:lumMod val="50000"/>
            </a:schemeClr>
          </a:solidFill>
          <a:ln w="3810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sp>
        <p:nvSpPr>
          <p:cNvPr id="6" name="Arrow: Right 5" descr="arrow pointing to pre-populated competency codes on the instructional design form">
            <a:extLst>
              <a:ext uri="{FF2B5EF4-FFF2-40B4-BE49-F238E27FC236}">
                <a16:creationId xmlns:a16="http://schemas.microsoft.com/office/drawing/2014/main" id="{DCEA7415-6CCD-475A-9B46-7618E4424D4A}"/>
              </a:ext>
            </a:extLst>
          </p:cNvPr>
          <p:cNvSpPr/>
          <p:nvPr/>
        </p:nvSpPr>
        <p:spPr>
          <a:xfrm>
            <a:off x="578594" y="3856106"/>
            <a:ext cx="965639" cy="638504"/>
          </a:xfrm>
          <a:prstGeom prst="rightArrow">
            <a:avLst/>
          </a:prstGeom>
          <a:solidFill>
            <a:schemeClr val="accent6">
              <a:lumMod val="50000"/>
            </a:schemeClr>
          </a:solidFill>
          <a:ln w="3810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338750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6F0D-D30E-4B4E-B6F1-FB227D49CFEB}"/>
              </a:ext>
            </a:extLst>
          </p:cNvPr>
          <p:cNvSpPr>
            <a:spLocks noGrp="1"/>
          </p:cNvSpPr>
          <p:nvPr>
            <p:ph type="title"/>
          </p:nvPr>
        </p:nvSpPr>
        <p:spPr/>
        <p:txBody>
          <a:bodyPr>
            <a:normAutofit fontScale="90000"/>
          </a:bodyPr>
          <a:lstStyle/>
          <a:p>
            <a:r>
              <a:rPr lang="en-US" sz="4500" dirty="0"/>
              <a:t>Instructional Design Form</a:t>
            </a:r>
          </a:p>
        </p:txBody>
      </p:sp>
      <p:pic>
        <p:nvPicPr>
          <p:cNvPr id="5" name="Content Placeholder 4" descr="partial image of the instructional design form">
            <a:extLst>
              <a:ext uri="{FF2B5EF4-FFF2-40B4-BE49-F238E27FC236}">
                <a16:creationId xmlns:a16="http://schemas.microsoft.com/office/drawing/2014/main" id="{9B7438F7-9889-452C-BED4-8635B8119B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718442" y="2339572"/>
            <a:ext cx="5341986" cy="2565360"/>
          </a:xfrm>
        </p:spPr>
      </p:pic>
      <p:sp>
        <p:nvSpPr>
          <p:cNvPr id="6" name="Oval 5" descr="Oval highlighting the location of the local courses on the instructional design form">
            <a:extLst>
              <a:ext uri="{FF2B5EF4-FFF2-40B4-BE49-F238E27FC236}">
                <a16:creationId xmlns:a16="http://schemas.microsoft.com/office/drawing/2014/main" id="{DCEA7415-6CCD-475A-9B46-7618E4424D4A}"/>
              </a:ext>
            </a:extLst>
          </p:cNvPr>
          <p:cNvSpPr/>
          <p:nvPr/>
        </p:nvSpPr>
        <p:spPr>
          <a:xfrm>
            <a:off x="3815175" y="2137665"/>
            <a:ext cx="1761088" cy="2030423"/>
          </a:xfrm>
          <a:prstGeom prst="ellipse">
            <a:avLst/>
          </a:prstGeom>
          <a:noFill/>
          <a:ln w="3810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288920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6F0D-D30E-4B4E-B6F1-FB227D49CFEB}"/>
              </a:ext>
            </a:extLst>
          </p:cNvPr>
          <p:cNvSpPr>
            <a:spLocks noGrp="1"/>
          </p:cNvSpPr>
          <p:nvPr>
            <p:ph type="title"/>
          </p:nvPr>
        </p:nvSpPr>
        <p:spPr/>
        <p:txBody>
          <a:bodyPr>
            <a:normAutofit fontScale="90000"/>
          </a:bodyPr>
          <a:lstStyle/>
          <a:p>
            <a:r>
              <a:rPr lang="en-US" sz="4500" dirty="0"/>
              <a:t>Instructional Design Form</a:t>
            </a:r>
          </a:p>
        </p:txBody>
      </p:sp>
      <p:pic>
        <p:nvPicPr>
          <p:cNvPr id="5" name="Content Placeholder 4" descr="Instructions for completing the instructional design form.">
            <a:extLst>
              <a:ext uri="{FF2B5EF4-FFF2-40B4-BE49-F238E27FC236}">
                <a16:creationId xmlns:a16="http://schemas.microsoft.com/office/drawing/2014/main" id="{9B7438F7-9889-452C-BED4-8635B8119B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30227" y="1913427"/>
            <a:ext cx="6111098" cy="3055549"/>
          </a:xfrm>
        </p:spPr>
      </p:pic>
    </p:spTree>
    <p:extLst>
      <p:ext uri="{BB962C8B-B14F-4D97-AF65-F5344CB8AC3E}">
        <p14:creationId xmlns:p14="http://schemas.microsoft.com/office/powerpoint/2010/main" val="68565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6F0D-D30E-4B4E-B6F1-FB227D49CFEB}"/>
              </a:ext>
            </a:extLst>
          </p:cNvPr>
          <p:cNvSpPr>
            <a:spLocks noGrp="1"/>
          </p:cNvSpPr>
          <p:nvPr>
            <p:ph type="title"/>
          </p:nvPr>
        </p:nvSpPr>
        <p:spPr/>
        <p:txBody>
          <a:bodyPr>
            <a:normAutofit fontScale="90000"/>
          </a:bodyPr>
          <a:lstStyle/>
          <a:p>
            <a:r>
              <a:rPr lang="en-US" sz="4500" dirty="0"/>
              <a:t>Instructional Design Form</a:t>
            </a:r>
          </a:p>
        </p:txBody>
      </p:sp>
      <p:pic>
        <p:nvPicPr>
          <p:cNvPr id="5" name="Content Placeholder 4" descr="partial image of instructional design form highlighting the  Z code previously labeled Q under Perkins IV.">
            <a:extLst>
              <a:ext uri="{FF2B5EF4-FFF2-40B4-BE49-F238E27FC236}">
                <a16:creationId xmlns:a16="http://schemas.microsoft.com/office/drawing/2014/main" id="{9B7438F7-9889-452C-BED4-8635B8119B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14856" y="2159246"/>
            <a:ext cx="8113324" cy="2668553"/>
          </a:xfrm>
        </p:spPr>
      </p:pic>
    </p:spTree>
    <p:extLst>
      <p:ext uri="{BB962C8B-B14F-4D97-AF65-F5344CB8AC3E}">
        <p14:creationId xmlns:p14="http://schemas.microsoft.com/office/powerpoint/2010/main" val="349307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786E8-D60E-4F4B-AA3B-F72134071871}"/>
              </a:ext>
            </a:extLst>
          </p:cNvPr>
          <p:cNvSpPr>
            <a:spLocks noGrp="1"/>
          </p:cNvSpPr>
          <p:nvPr>
            <p:ph type="title"/>
          </p:nvPr>
        </p:nvSpPr>
        <p:spPr/>
        <p:txBody>
          <a:bodyPr>
            <a:normAutofit fontScale="90000"/>
          </a:bodyPr>
          <a:lstStyle/>
          <a:p>
            <a:r>
              <a:rPr lang="en-US" sz="4500" dirty="0"/>
              <a:t>Additional Resources</a:t>
            </a:r>
          </a:p>
        </p:txBody>
      </p:sp>
      <p:pic>
        <p:nvPicPr>
          <p:cNvPr id="3" name="Picture 2" descr="Graphical user interface, website&#10;&#10;Description automatically generated">
            <a:extLst>
              <a:ext uri="{FF2B5EF4-FFF2-40B4-BE49-F238E27FC236}">
                <a16:creationId xmlns:a16="http://schemas.microsoft.com/office/drawing/2014/main" id="{80A1B195-3D0B-4CED-8E9E-F72C3052B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277" y="2139696"/>
            <a:ext cx="4512813" cy="2895884"/>
          </a:xfrm>
          <a:prstGeom prst="rect">
            <a:avLst/>
          </a:prstGeom>
        </p:spPr>
      </p:pic>
      <p:sp>
        <p:nvSpPr>
          <p:cNvPr id="8" name="Oval 7" descr="arrow pointing to competency that falll into more than on category as noted by italics.">
            <a:extLst>
              <a:ext uri="{FF2B5EF4-FFF2-40B4-BE49-F238E27FC236}">
                <a16:creationId xmlns:a16="http://schemas.microsoft.com/office/drawing/2014/main" id="{C93421B4-B31C-4408-A212-AA76C1D09646}"/>
              </a:ext>
            </a:extLst>
          </p:cNvPr>
          <p:cNvSpPr/>
          <p:nvPr/>
        </p:nvSpPr>
        <p:spPr>
          <a:xfrm rot="16200000">
            <a:off x="5374332" y="1158349"/>
            <a:ext cx="574007" cy="3448595"/>
          </a:xfrm>
          <a:prstGeom prst="ellipse">
            <a:avLst/>
          </a:prstGeom>
          <a:noFill/>
          <a:ln w="38100">
            <a:solidFill>
              <a:srgbClr val="A5002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grpSp>
        <p:nvGrpSpPr>
          <p:cNvPr id="2" name="Group 1">
            <a:extLst>
              <a:ext uri="{FF2B5EF4-FFF2-40B4-BE49-F238E27FC236}">
                <a16:creationId xmlns:a16="http://schemas.microsoft.com/office/drawing/2014/main" id="{7C7F3DC2-8629-C345-A43D-29BEF19CC77D}"/>
              </a:ext>
            </a:extLst>
          </p:cNvPr>
          <p:cNvGrpSpPr/>
          <p:nvPr/>
        </p:nvGrpSpPr>
        <p:grpSpPr>
          <a:xfrm>
            <a:off x="139071" y="1972159"/>
            <a:ext cx="3165774" cy="2545129"/>
            <a:chOff x="166503" y="1661263"/>
            <a:chExt cx="3165774" cy="2545129"/>
          </a:xfrm>
        </p:grpSpPr>
        <p:sp>
          <p:nvSpPr>
            <p:cNvPr id="7" name="TextBox 6">
              <a:extLst>
                <a:ext uri="{FF2B5EF4-FFF2-40B4-BE49-F238E27FC236}">
                  <a16:creationId xmlns:a16="http://schemas.microsoft.com/office/drawing/2014/main" id="{F87950A4-7023-4B9A-93B6-FC847D5264ED}"/>
                </a:ext>
              </a:extLst>
            </p:cNvPr>
            <p:cNvSpPr txBox="1"/>
            <p:nvPr/>
          </p:nvSpPr>
          <p:spPr>
            <a:xfrm>
              <a:off x="166503" y="1661263"/>
              <a:ext cx="3114955" cy="1384995"/>
            </a:xfrm>
            <a:prstGeom prst="rect">
              <a:avLst/>
            </a:prstGeom>
            <a:noFill/>
          </p:spPr>
          <p:txBody>
            <a:bodyPr wrap="none" rtlCol="0">
              <a:spAutoFit/>
            </a:bodyPr>
            <a:lstStyle/>
            <a:p>
              <a:pPr marL="342900" indent="-342900">
                <a:buFont typeface="Wingdings" panose="05000000000000000000" pitchFamily="2" charset="2"/>
                <a:buChar char="§"/>
              </a:pPr>
              <a:r>
                <a:rPr lang="en-US" sz="2100" dirty="0"/>
                <a:t>Credential Tip Sheets</a:t>
              </a:r>
            </a:p>
            <a:p>
              <a:pPr marL="342900" indent="-342900">
                <a:buFont typeface="Wingdings" panose="05000000000000000000" pitchFamily="2" charset="2"/>
                <a:buChar char="§"/>
              </a:pPr>
              <a:r>
                <a:rPr lang="en-US" sz="2100" dirty="0"/>
                <a:t>FAQs</a:t>
              </a:r>
            </a:p>
            <a:p>
              <a:endParaRPr lang="en-US" sz="2100" dirty="0"/>
            </a:p>
            <a:p>
              <a:endParaRPr lang="en-US" sz="2100" dirty="0"/>
            </a:p>
          </p:txBody>
        </p:sp>
        <p:sp>
          <p:nvSpPr>
            <p:cNvPr id="9" name="Arrow: Right 8" descr="arrow pointing to competency that falll into more than on category as noted by italics.">
              <a:extLst>
                <a:ext uri="{FF2B5EF4-FFF2-40B4-BE49-F238E27FC236}">
                  <a16:creationId xmlns:a16="http://schemas.microsoft.com/office/drawing/2014/main" id="{D37D822C-C587-45FA-AD71-6748ECD7B8D9}"/>
                </a:ext>
              </a:extLst>
            </p:cNvPr>
            <p:cNvSpPr/>
            <p:nvPr/>
          </p:nvSpPr>
          <p:spPr>
            <a:xfrm>
              <a:off x="2804451" y="3444072"/>
              <a:ext cx="527826" cy="228730"/>
            </a:xfrm>
            <a:prstGeom prst="rightArrow">
              <a:avLst/>
            </a:prstGeom>
            <a:solidFill>
              <a:srgbClr val="A50021"/>
            </a:solidFill>
            <a:ln w="38100">
              <a:solidFill>
                <a:srgbClr val="A5002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sp>
          <p:nvSpPr>
            <p:cNvPr id="5" name="TextBox 4">
              <a:extLst>
                <a:ext uri="{FF2B5EF4-FFF2-40B4-BE49-F238E27FC236}">
                  <a16:creationId xmlns:a16="http://schemas.microsoft.com/office/drawing/2014/main" id="{0AF4562B-1016-4739-A3DF-CA562903787F}"/>
                </a:ext>
              </a:extLst>
            </p:cNvPr>
            <p:cNvSpPr txBox="1"/>
            <p:nvPr/>
          </p:nvSpPr>
          <p:spPr>
            <a:xfrm>
              <a:off x="553954" y="3952476"/>
              <a:ext cx="1795684" cy="253916"/>
            </a:xfrm>
            <a:prstGeom prst="rect">
              <a:avLst/>
            </a:prstGeom>
            <a:noFill/>
          </p:spPr>
          <p:txBody>
            <a:bodyPr wrap="none" rtlCol="0">
              <a:spAutoFit/>
            </a:bodyPr>
            <a:lstStyle/>
            <a:p>
              <a:r>
                <a:rPr lang="en-US" sz="1050" dirty="0">
                  <a:solidFill>
                    <a:srgbClr val="FF0000"/>
                  </a:solidFill>
                  <a:hlinkClick r:id="rId4">
                    <a:extLst>
                      <a:ext uri="{A12FA001-AC4F-418D-AE19-62706E023703}">
                        <ahyp:hlinkClr xmlns:ahyp="http://schemas.microsoft.com/office/drawing/2018/hyperlinkcolor" val="tx"/>
                      </a:ext>
                    </a:extLst>
                  </a:hlinkClick>
                </a:rPr>
                <a:t>www.Michigan.gov/OCTE</a:t>
              </a:r>
              <a:r>
                <a:rPr lang="en-US" sz="1050" dirty="0">
                  <a:solidFill>
                    <a:srgbClr val="FF0000"/>
                  </a:solidFill>
                </a:rPr>
                <a:t>  </a:t>
              </a:r>
            </a:p>
          </p:txBody>
        </p:sp>
      </p:grpSp>
    </p:spTree>
    <p:extLst>
      <p:ext uri="{BB962C8B-B14F-4D97-AF65-F5344CB8AC3E}">
        <p14:creationId xmlns:p14="http://schemas.microsoft.com/office/powerpoint/2010/main" val="297001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gac0292a618_0_1513"/>
          <p:cNvPicPr preferRelativeResize="0"/>
          <p:nvPr/>
        </p:nvPicPr>
        <p:blipFill>
          <a:blip r:embed="rId3">
            <a:alphaModFix/>
          </a:blip>
          <a:stretch>
            <a:fillRect/>
          </a:stretch>
        </p:blipFill>
        <p:spPr>
          <a:xfrm>
            <a:off x="-25" y="0"/>
            <a:ext cx="9065149" cy="509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ac0292a618_0_1319"/>
          <p:cNvSpPr txBox="1">
            <a:spLocks noGrp="1"/>
          </p:cNvSpPr>
          <p:nvPr>
            <p:ph type="title"/>
          </p:nvPr>
        </p:nvSpPr>
        <p:spPr>
          <a:xfrm>
            <a:off x="811530" y="721513"/>
            <a:ext cx="7521000" cy="41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4425D"/>
              </a:buClr>
              <a:buSzPts val="3200"/>
              <a:buFont typeface="Calibri"/>
              <a:buNone/>
            </a:pPr>
            <a:r>
              <a:rPr lang="en-US"/>
              <a:t>CTE PROGRAMS VS. CTE COURSE</a:t>
            </a:r>
            <a:endParaRPr/>
          </a:p>
        </p:txBody>
      </p:sp>
      <p:sp>
        <p:nvSpPr>
          <p:cNvPr id="305" name="Google Shape;305;gac0292a618_0_1319"/>
          <p:cNvSpPr txBox="1">
            <a:spLocks noGrp="1"/>
          </p:cNvSpPr>
          <p:nvPr>
            <p:ph type="body" idx="1"/>
          </p:nvPr>
        </p:nvSpPr>
        <p:spPr>
          <a:xfrm>
            <a:off x="811530" y="1866900"/>
            <a:ext cx="7521000" cy="3299400"/>
          </a:xfrm>
          <a:prstGeom prst="rect">
            <a:avLst/>
          </a:prstGeom>
          <a:noFill/>
          <a:ln>
            <a:noFill/>
          </a:ln>
        </p:spPr>
        <p:txBody>
          <a:bodyPr spcFirstLastPara="1" wrap="square" lIns="91425" tIns="45700" rIns="91425" bIns="45700" anchor="t" anchorCtr="0">
            <a:noAutofit/>
          </a:bodyPr>
          <a:lstStyle/>
          <a:p>
            <a:pPr marL="344487" lvl="0" indent="-325437" algn="l" rtl="0">
              <a:spcBef>
                <a:spcPts val="0"/>
              </a:spcBef>
              <a:spcAft>
                <a:spcPts val="0"/>
              </a:spcAft>
              <a:buSzPts val="2100"/>
              <a:buChar char="►"/>
            </a:pPr>
            <a:r>
              <a:rPr lang="en-US" sz="1800" b="0" dirty="0"/>
              <a:t>A CTE Program is a compilation of several CTE courses and can be taught in 1 year, 2 year, etc.</a:t>
            </a:r>
            <a:endParaRPr sz="900" dirty="0"/>
          </a:p>
          <a:p>
            <a:pPr marL="344487" lvl="0" indent="-325437" algn="l" rtl="0">
              <a:spcBef>
                <a:spcPts val="800"/>
              </a:spcBef>
              <a:spcAft>
                <a:spcPts val="0"/>
              </a:spcAft>
              <a:buSzPts val="2100"/>
              <a:buChar char="►"/>
            </a:pPr>
            <a:r>
              <a:rPr lang="en-US" sz="1800" b="0" dirty="0"/>
              <a:t>CTE Programs fall within a state defined CIP Code</a:t>
            </a:r>
            <a:endParaRPr sz="900" dirty="0"/>
          </a:p>
          <a:p>
            <a:pPr marL="344487" lvl="0" indent="-325437" algn="l" rtl="0">
              <a:spcBef>
                <a:spcPts val="800"/>
              </a:spcBef>
              <a:spcAft>
                <a:spcPts val="0"/>
              </a:spcAft>
              <a:buSzPts val="2100"/>
              <a:buChar char="►"/>
            </a:pPr>
            <a:r>
              <a:rPr lang="en-US" sz="1800" b="0" dirty="0"/>
              <a:t>The state defines the segments/standards or competencies for each CIP Code</a:t>
            </a:r>
            <a:endParaRPr sz="900" dirty="0"/>
          </a:p>
          <a:p>
            <a:pPr marL="344487" lvl="0" indent="-325437" algn="l" rtl="0">
              <a:spcBef>
                <a:spcPts val="800"/>
              </a:spcBef>
              <a:spcAft>
                <a:spcPts val="0"/>
              </a:spcAft>
              <a:buSzPts val="2100"/>
              <a:buChar char="►"/>
            </a:pPr>
            <a:r>
              <a:rPr lang="en-US" sz="1800" b="0" dirty="0"/>
              <a:t>The State determines Perkins courses and districts define what courses make up the program</a:t>
            </a:r>
            <a:endParaRPr sz="900" dirty="0"/>
          </a:p>
          <a:p>
            <a:pPr marL="344487" lvl="0" indent="-325437" algn="l" rtl="0">
              <a:spcBef>
                <a:spcPts val="800"/>
              </a:spcBef>
              <a:spcAft>
                <a:spcPts val="0"/>
              </a:spcAft>
              <a:buSzPts val="2100"/>
              <a:buChar char="►"/>
            </a:pPr>
            <a:r>
              <a:rPr lang="en-US" sz="1800" b="0" dirty="0"/>
              <a:t>Districts define what segments/standards or competencies are taught in each course</a:t>
            </a:r>
            <a:endParaRPr sz="18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grpSp>
        <p:nvGrpSpPr>
          <p:cNvPr id="310" name="Google Shape;310;p2"/>
          <p:cNvGrpSpPr/>
          <p:nvPr/>
        </p:nvGrpSpPr>
        <p:grpSpPr>
          <a:xfrm>
            <a:off x="0" y="-1779"/>
            <a:ext cx="9144000" cy="5150269"/>
            <a:chOff x="0" y="-2373"/>
            <a:chExt cx="12192000" cy="6867027"/>
          </a:xfrm>
        </p:grpSpPr>
        <p:sp>
          <p:nvSpPr>
            <p:cNvPr id="311" name="Google Shape;311;p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319" name="Google Shape;319;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320" name="Google Shape;320;p2"/>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22" name="Google Shape;322;p2"/>
          <p:cNvGrpSpPr/>
          <p:nvPr/>
        </p:nvGrpSpPr>
        <p:grpSpPr>
          <a:xfrm>
            <a:off x="0" y="0"/>
            <a:ext cx="9144000" cy="5143500"/>
            <a:chOff x="0" y="0"/>
            <a:chExt cx="12192000" cy="6858000"/>
          </a:xfrm>
        </p:grpSpPr>
        <p:sp>
          <p:nvSpPr>
            <p:cNvPr id="323" name="Google Shape;323;p2"/>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25" name="Google Shape;325;p2"/>
          <p:cNvSpPr txBox="1"/>
          <p:nvPr/>
        </p:nvSpPr>
        <p:spPr>
          <a:xfrm>
            <a:off x="550985" y="814161"/>
            <a:ext cx="2573100" cy="35151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Syllabus</a:t>
            </a:r>
            <a:endParaRPr/>
          </a:p>
        </p:txBody>
      </p:sp>
      <p:sp>
        <p:nvSpPr>
          <p:cNvPr id="326" name="Google Shape;326;p2"/>
          <p:cNvSpPr txBox="1"/>
          <p:nvPr/>
        </p:nvSpPr>
        <p:spPr>
          <a:xfrm>
            <a:off x="3239475" y="497425"/>
            <a:ext cx="5275200" cy="4372800"/>
          </a:xfrm>
          <a:prstGeom prst="rect">
            <a:avLst/>
          </a:prstGeom>
          <a:noFill/>
          <a:ln>
            <a:noFill/>
          </a:ln>
        </p:spPr>
        <p:txBody>
          <a:bodyPr spcFirstLastPara="1" wrap="square" lIns="91425" tIns="45700" rIns="91425" bIns="45700" anchor="ctr" anchorCtr="0">
            <a:normAutofit/>
          </a:bodyPr>
          <a:lstStyle/>
          <a:p>
            <a:pPr marL="285750" marR="0" lvl="0" indent="-292100" algn="l" rtl="0">
              <a:lnSpc>
                <a:spcPct val="80000"/>
              </a:lnSpc>
              <a:spcBef>
                <a:spcPts val="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Course title</a:t>
            </a:r>
            <a:endParaRPr sz="1500" dirty="0"/>
          </a:p>
          <a:p>
            <a:pPr marL="285750" marR="0" lvl="0" indent="-292100" algn="l" rtl="0">
              <a:lnSpc>
                <a:spcPct val="8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Instructor’s name and school contact information</a:t>
            </a:r>
            <a:endParaRPr sz="1500" dirty="0"/>
          </a:p>
          <a:p>
            <a:pPr marL="285750" marR="0" lvl="0" indent="-292100" algn="l" rtl="0">
              <a:lnSpc>
                <a:spcPct val="8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Course dates</a:t>
            </a:r>
            <a:endParaRPr sz="1500" dirty="0"/>
          </a:p>
          <a:p>
            <a:pPr marL="285750" marR="0" lvl="0" indent="-292100" algn="l" rtl="0">
              <a:lnSpc>
                <a:spcPct val="8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Course description</a:t>
            </a:r>
            <a:endParaRPr sz="1500" dirty="0"/>
          </a:p>
          <a:p>
            <a:pPr marL="285750" marR="0" lvl="0" indent="-292100" algn="l" rtl="0">
              <a:lnSpc>
                <a:spcPct val="8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Special features of the course</a:t>
            </a:r>
            <a:endParaRPr sz="15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Academic Credits</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Postsecondary Connections</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Post </a:t>
            </a:r>
            <a:r>
              <a:rPr lang="en-US" sz="1500" dirty="0">
                <a:solidFill>
                  <a:schemeClr val="lt1"/>
                </a:solidFill>
                <a:latin typeface="Century Gothic"/>
                <a:ea typeface="Century Gothic"/>
                <a:cs typeface="Century Gothic"/>
                <a:sym typeface="Century Gothic"/>
              </a:rPr>
              <a:t>Secondary Recognized Credentials, </a:t>
            </a:r>
            <a:r>
              <a:rPr lang="en-US" sz="1500" b="0" i="0" u="none" strike="noStrike" cap="none" dirty="0">
                <a:solidFill>
                  <a:schemeClr val="lt1"/>
                </a:solidFill>
                <a:latin typeface="Century Gothic"/>
                <a:ea typeface="Century Gothic"/>
                <a:cs typeface="Century Gothic"/>
                <a:sym typeface="Century Gothic"/>
              </a:rPr>
              <a:t>Certifications, and/or Licensures</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Off-site Delivery</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Work-Based Learning</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Safety Training</a:t>
            </a:r>
            <a:endParaRPr sz="1800" dirty="0"/>
          </a:p>
          <a:p>
            <a:pPr marL="742950" marR="0" lvl="1" indent="-311150" algn="l" rtl="0">
              <a:lnSpc>
                <a:spcPct val="80000"/>
              </a:lnSpc>
              <a:spcBef>
                <a:spcPts val="1000"/>
              </a:spcBef>
              <a:spcAft>
                <a:spcPts val="0"/>
              </a:spcAft>
              <a:buClr>
                <a:schemeClr val="accent1"/>
              </a:buClr>
              <a:buSzPts val="1280"/>
              <a:buFont typeface="Noto Sans Symbols"/>
              <a:buChar char="►"/>
            </a:pPr>
            <a:r>
              <a:rPr lang="en-US" sz="1500" b="0" i="0" u="none" strike="noStrike" cap="none" dirty="0">
                <a:solidFill>
                  <a:schemeClr val="lt1"/>
                </a:solidFill>
                <a:latin typeface="Century Gothic"/>
                <a:ea typeface="Century Gothic"/>
                <a:cs typeface="Century Gothic"/>
                <a:sym typeface="Century Gothic"/>
              </a:rPr>
              <a:t>Student Leadership (CTSO) opportunities</a:t>
            </a:r>
            <a:endParaRPr sz="1800" dirty="0"/>
          </a:p>
          <a:p>
            <a:pPr marL="285750" marR="0" lvl="0" indent="-229870" algn="l" rtl="0">
              <a:lnSpc>
                <a:spcPct val="80000"/>
              </a:lnSpc>
              <a:spcBef>
                <a:spcPts val="1000"/>
              </a:spcBef>
              <a:spcAft>
                <a:spcPts val="0"/>
              </a:spcAft>
              <a:buClr>
                <a:schemeClr val="accent1"/>
              </a:buClr>
              <a:buSzPts val="880"/>
              <a:buFont typeface="Noto Sans Symbols"/>
              <a:buNone/>
            </a:pPr>
            <a:endParaRPr sz="1100" b="0" i="0" u="none" strike="noStrike" cap="none" dirty="0">
              <a:solidFill>
                <a:schemeClr val="lt1"/>
              </a:solidFill>
              <a:latin typeface="Century Gothic"/>
              <a:ea typeface="Century Gothic"/>
              <a:cs typeface="Century Gothic"/>
              <a:sym typeface="Century Gothic"/>
            </a:endParaRPr>
          </a:p>
        </p:txBody>
      </p:sp>
      <p:sp>
        <p:nvSpPr>
          <p:cNvPr id="327" name="Google Shape;327;p2"/>
          <p:cNvSpPr txBox="1"/>
          <p:nvPr/>
        </p:nvSpPr>
        <p:spPr>
          <a:xfrm>
            <a:off x="420832" y="4793878"/>
            <a:ext cx="2894846" cy="2286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328" name="Google Shape;328;p2"/>
          <p:cNvSpPr txBox="1"/>
          <p:nvPr/>
        </p:nvSpPr>
        <p:spPr>
          <a:xfrm>
            <a:off x="5789140" y="4793879"/>
            <a:ext cx="2248228" cy="2285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grpSp>
        <p:nvGrpSpPr>
          <p:cNvPr id="333" name="Google Shape;333;p3"/>
          <p:cNvGrpSpPr/>
          <p:nvPr/>
        </p:nvGrpSpPr>
        <p:grpSpPr>
          <a:xfrm>
            <a:off x="0" y="-1779"/>
            <a:ext cx="9144000" cy="5150269"/>
            <a:chOff x="0" y="-2373"/>
            <a:chExt cx="12192000" cy="6867027"/>
          </a:xfrm>
        </p:grpSpPr>
        <p:sp>
          <p:nvSpPr>
            <p:cNvPr id="334" name="Google Shape;334;p3"/>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342" name="Google Shape;342;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343" name="Google Shape;343;p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45" name="Google Shape;345;p3"/>
          <p:cNvGrpSpPr/>
          <p:nvPr/>
        </p:nvGrpSpPr>
        <p:grpSpPr>
          <a:xfrm>
            <a:off x="0" y="0"/>
            <a:ext cx="9144000" cy="5143500"/>
            <a:chOff x="0" y="0"/>
            <a:chExt cx="12192000" cy="6858000"/>
          </a:xfrm>
        </p:grpSpPr>
        <p:sp>
          <p:nvSpPr>
            <p:cNvPr id="346" name="Google Shape;346;p3"/>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48" name="Google Shape;348;p3"/>
          <p:cNvSpPr txBox="1"/>
          <p:nvPr/>
        </p:nvSpPr>
        <p:spPr>
          <a:xfrm>
            <a:off x="550985" y="814161"/>
            <a:ext cx="2573100" cy="3515100"/>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Syllabus</a:t>
            </a:r>
            <a:endParaRPr/>
          </a:p>
        </p:txBody>
      </p:sp>
      <p:sp>
        <p:nvSpPr>
          <p:cNvPr id="349" name="Google Shape;349;p3"/>
          <p:cNvSpPr txBox="1"/>
          <p:nvPr/>
        </p:nvSpPr>
        <p:spPr>
          <a:xfrm>
            <a:off x="3685912" y="1114146"/>
            <a:ext cx="4184700" cy="2545200"/>
          </a:xfrm>
          <a:prstGeom prst="rect">
            <a:avLst/>
          </a:prstGeom>
          <a:noFill/>
          <a:ln>
            <a:noFill/>
          </a:ln>
        </p:spPr>
        <p:txBody>
          <a:bodyPr spcFirstLastPara="1" wrap="square" lIns="91425" tIns="45700" rIns="91425" bIns="45700" anchor="ctr" anchorCtr="0">
            <a:normAutofit fontScale="92500" lnSpcReduction="10000"/>
          </a:bodyPr>
          <a:lstStyle/>
          <a:p>
            <a:pPr marL="285750" marR="0" lvl="0" indent="-292100" algn="l" rtl="0">
              <a:lnSpc>
                <a:spcPct val="90000"/>
              </a:lnSpc>
              <a:spcBef>
                <a:spcPts val="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Course Outline with topics to be covered and CTE segments/competencies to be covered in the course.</a:t>
            </a:r>
            <a:endParaRPr sz="1500" dirty="0"/>
          </a:p>
          <a:p>
            <a:pPr marL="285750" marR="0" lvl="0" indent="-292100" algn="l" rtl="0">
              <a:lnSpc>
                <a:spcPct val="9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Resources</a:t>
            </a:r>
            <a:endParaRPr sz="1500" dirty="0"/>
          </a:p>
          <a:p>
            <a:pPr marL="742950" marR="0" lvl="1" indent="-292100" algn="l" rtl="0">
              <a:lnSpc>
                <a:spcPct val="9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Textbooks</a:t>
            </a:r>
            <a:endParaRPr sz="1500" dirty="0"/>
          </a:p>
          <a:p>
            <a:pPr marL="742950" marR="0" lvl="1" indent="-292100" algn="l" rtl="0">
              <a:lnSpc>
                <a:spcPct val="9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Software</a:t>
            </a:r>
            <a:endParaRPr sz="1500" dirty="0"/>
          </a:p>
          <a:p>
            <a:pPr marL="742950" marR="0" lvl="1" indent="-292100" algn="l" rtl="0">
              <a:lnSpc>
                <a:spcPct val="9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Special facilities</a:t>
            </a:r>
            <a:endParaRPr sz="1500" dirty="0"/>
          </a:p>
          <a:p>
            <a:pPr marL="742950" marR="0" lvl="1" indent="-292100" algn="l" rtl="0">
              <a:lnSpc>
                <a:spcPct val="90000"/>
              </a:lnSpc>
              <a:spcBef>
                <a:spcPts val="1000"/>
              </a:spcBef>
              <a:spcAft>
                <a:spcPts val="0"/>
              </a:spcAft>
              <a:buClr>
                <a:schemeClr val="accent1"/>
              </a:buClr>
              <a:buSzPts val="1380"/>
              <a:buFont typeface="Noto Sans Symbols"/>
              <a:buChar char="►"/>
            </a:pPr>
            <a:r>
              <a:rPr lang="en-US" sz="1700" b="0" i="0" u="none" strike="noStrike" cap="none" dirty="0">
                <a:solidFill>
                  <a:schemeClr val="lt1"/>
                </a:solidFill>
                <a:latin typeface="Century Gothic"/>
                <a:ea typeface="Century Gothic"/>
                <a:cs typeface="Century Gothic"/>
                <a:sym typeface="Century Gothic"/>
              </a:rPr>
              <a:t>Materials</a:t>
            </a:r>
            <a:endParaRPr sz="1500" dirty="0"/>
          </a:p>
        </p:txBody>
      </p:sp>
      <p:sp>
        <p:nvSpPr>
          <p:cNvPr id="350" name="Google Shape;350;p3"/>
          <p:cNvSpPr txBox="1"/>
          <p:nvPr/>
        </p:nvSpPr>
        <p:spPr>
          <a:xfrm>
            <a:off x="420832" y="4793878"/>
            <a:ext cx="2894846" cy="2286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351" name="Google Shape;351;p3"/>
          <p:cNvSpPr txBox="1"/>
          <p:nvPr/>
        </p:nvSpPr>
        <p:spPr>
          <a:xfrm>
            <a:off x="5789140" y="4793879"/>
            <a:ext cx="2248228" cy="2285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352" name="Google Shape;352;p3"/>
          <p:cNvSpPr/>
          <p:nvPr/>
        </p:nvSpPr>
        <p:spPr>
          <a:xfrm>
            <a:off x="2341254" y="4176346"/>
            <a:ext cx="457200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Century Gothic"/>
                <a:ea typeface="Century Gothic"/>
                <a:cs typeface="Century Gothic"/>
                <a:sym typeface="Century Gothic"/>
              </a:rPr>
              <a:t>Reference New CTE Teacher Technical Toolkit for sample documentation.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grpSp>
        <p:nvGrpSpPr>
          <p:cNvPr id="357" name="Google Shape;357;p4"/>
          <p:cNvGrpSpPr/>
          <p:nvPr/>
        </p:nvGrpSpPr>
        <p:grpSpPr>
          <a:xfrm>
            <a:off x="0" y="-1779"/>
            <a:ext cx="9144000" cy="5150269"/>
            <a:chOff x="0" y="-2373"/>
            <a:chExt cx="12192000" cy="6867027"/>
          </a:xfrm>
        </p:grpSpPr>
        <p:sp>
          <p:nvSpPr>
            <p:cNvPr id="358" name="Google Shape;358;p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366" name="Google Shape;366;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367" name="Google Shape;367;p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69" name="Google Shape;369;p4"/>
          <p:cNvGrpSpPr/>
          <p:nvPr/>
        </p:nvGrpSpPr>
        <p:grpSpPr>
          <a:xfrm>
            <a:off x="0" y="0"/>
            <a:ext cx="9144000" cy="5143500"/>
            <a:chOff x="0" y="0"/>
            <a:chExt cx="12192000" cy="6858000"/>
          </a:xfrm>
        </p:grpSpPr>
        <p:sp>
          <p:nvSpPr>
            <p:cNvPr id="370" name="Google Shape;370;p4"/>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72" name="Google Shape;372;p4"/>
          <p:cNvSpPr txBox="1"/>
          <p:nvPr/>
        </p:nvSpPr>
        <p:spPr>
          <a:xfrm>
            <a:off x="627185" y="814161"/>
            <a:ext cx="2573210" cy="3515178"/>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Syllabus Sample</a:t>
            </a:r>
            <a:endParaRPr/>
          </a:p>
        </p:txBody>
      </p:sp>
      <p:sp>
        <p:nvSpPr>
          <p:cNvPr id="373" name="Google Shape;373;p4"/>
          <p:cNvSpPr txBox="1"/>
          <p:nvPr/>
        </p:nvSpPr>
        <p:spPr>
          <a:xfrm>
            <a:off x="420832" y="4793878"/>
            <a:ext cx="2894846" cy="2286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374" name="Google Shape;374;p4"/>
          <p:cNvSpPr txBox="1"/>
          <p:nvPr/>
        </p:nvSpPr>
        <p:spPr>
          <a:xfrm>
            <a:off x="5789140" y="4793879"/>
            <a:ext cx="2248228" cy="2285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375" name="Google Shape;375;p4"/>
          <p:cNvSpPr/>
          <p:nvPr/>
        </p:nvSpPr>
        <p:spPr>
          <a:xfrm>
            <a:off x="688622" y="1165451"/>
            <a:ext cx="6786235" cy="784830"/>
          </a:xfrm>
          <a:prstGeom prst="rect">
            <a:avLst/>
          </a:prstGeom>
          <a:noFill/>
          <a:ln>
            <a:noFill/>
          </a:ln>
        </p:spPr>
        <p:txBody>
          <a:bodyPr spcFirstLastPara="1" wrap="square" lIns="91425" tIns="45700" rIns="91425" bIns="45700" anchor="t" anchorCtr="0">
            <a:spAutoFit/>
          </a:bodyPr>
          <a:lstStyle/>
          <a:p>
            <a:pPr marL="225425" marR="0" lvl="0" indent="-225425" algn="l" rtl="0">
              <a:spcBef>
                <a:spcPts val="0"/>
              </a:spcBef>
              <a:spcAft>
                <a:spcPts val="0"/>
              </a:spcAft>
              <a:buNone/>
            </a:pPr>
            <a:endParaRPr sz="2000" b="0" i="0" u="none" strike="noStrike" cap="none">
              <a:solidFill>
                <a:schemeClr val="lt1"/>
              </a:solidFill>
              <a:latin typeface="Century Gothic"/>
              <a:ea typeface="Century Gothic"/>
              <a:cs typeface="Century Gothic"/>
              <a:sym typeface="Century Gothic"/>
            </a:endParaRPr>
          </a:p>
          <a:p>
            <a:pPr marL="225425" marR="0" lvl="0" indent="-225425" algn="l" rtl="0">
              <a:spcBef>
                <a:spcPts val="600"/>
              </a:spcBef>
              <a:spcAft>
                <a:spcPts val="0"/>
              </a:spcAft>
              <a:buNone/>
            </a:pPr>
            <a:endParaRPr sz="2000" b="0" i="0" u="none" strike="noStrike" cap="none">
              <a:solidFill>
                <a:schemeClr val="lt1"/>
              </a:solidFill>
              <a:latin typeface="Century Gothic"/>
              <a:ea typeface="Century Gothic"/>
              <a:cs typeface="Century Gothic"/>
              <a:sym typeface="Century Gothic"/>
            </a:endParaRPr>
          </a:p>
        </p:txBody>
      </p:sp>
      <p:sp>
        <p:nvSpPr>
          <p:cNvPr id="376" name="Google Shape;376;p4"/>
          <p:cNvSpPr/>
          <p:nvPr/>
        </p:nvSpPr>
        <p:spPr>
          <a:xfrm>
            <a:off x="2341254" y="4176346"/>
            <a:ext cx="4572000" cy="4247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b="0" i="0" u="none" strike="noStrike" cap="none">
                <a:solidFill>
                  <a:schemeClr val="lt1"/>
                </a:solidFill>
                <a:latin typeface="Century Gothic"/>
                <a:ea typeface="Century Gothic"/>
                <a:cs typeface="Century Gothic"/>
                <a:sym typeface="Century Gothic"/>
              </a:rPr>
              <a:t>Reference New CTE Teacher Technical Toolkit for sample documentation.</a:t>
            </a:r>
            <a:endParaRPr/>
          </a:p>
        </p:txBody>
      </p:sp>
      <p:pic>
        <p:nvPicPr>
          <p:cNvPr id="377" name="Google Shape;377;p4"/>
          <p:cNvPicPr preferRelativeResize="0"/>
          <p:nvPr/>
        </p:nvPicPr>
        <p:blipFill rotWithShape="1">
          <a:blip r:embed="rId4">
            <a:alphaModFix/>
          </a:blip>
          <a:srcRect/>
          <a:stretch/>
        </p:blipFill>
        <p:spPr>
          <a:xfrm>
            <a:off x="3835352" y="571084"/>
            <a:ext cx="4681459" cy="33981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grpSp>
        <p:nvGrpSpPr>
          <p:cNvPr id="382" name="Google Shape;382;p5"/>
          <p:cNvGrpSpPr/>
          <p:nvPr/>
        </p:nvGrpSpPr>
        <p:grpSpPr>
          <a:xfrm>
            <a:off x="0" y="-1779"/>
            <a:ext cx="9144000" cy="5150269"/>
            <a:chOff x="0" y="-2373"/>
            <a:chExt cx="12192000" cy="6867027"/>
          </a:xfrm>
        </p:grpSpPr>
        <p:sp>
          <p:nvSpPr>
            <p:cNvPr id="383" name="Google Shape;383;p5"/>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391" name="Google Shape;391;p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392" name="Google Shape;392;p5"/>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94" name="Google Shape;394;p5"/>
          <p:cNvGrpSpPr/>
          <p:nvPr/>
        </p:nvGrpSpPr>
        <p:grpSpPr>
          <a:xfrm>
            <a:off x="0" y="0"/>
            <a:ext cx="9144000" cy="5143500"/>
            <a:chOff x="0" y="0"/>
            <a:chExt cx="12192000" cy="6858000"/>
          </a:xfrm>
        </p:grpSpPr>
        <p:sp>
          <p:nvSpPr>
            <p:cNvPr id="395" name="Google Shape;395;p5"/>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97" name="Google Shape;397;p5"/>
          <p:cNvSpPr txBox="1"/>
          <p:nvPr/>
        </p:nvSpPr>
        <p:spPr>
          <a:xfrm>
            <a:off x="627185" y="814161"/>
            <a:ext cx="2573100" cy="35151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Instructional Design</a:t>
            </a:r>
            <a:endParaRPr dirty="0"/>
          </a:p>
        </p:txBody>
      </p:sp>
      <p:sp>
        <p:nvSpPr>
          <p:cNvPr id="398" name="Google Shape;398;p5"/>
          <p:cNvSpPr txBox="1"/>
          <p:nvPr/>
        </p:nvSpPr>
        <p:spPr>
          <a:xfrm>
            <a:off x="3466399" y="598300"/>
            <a:ext cx="5301900" cy="4110300"/>
          </a:xfrm>
          <a:prstGeom prst="rect">
            <a:avLst/>
          </a:prstGeom>
          <a:noFill/>
          <a:ln>
            <a:noFill/>
          </a:ln>
        </p:spPr>
        <p:txBody>
          <a:bodyPr spcFirstLastPara="1" wrap="square" lIns="91425" tIns="45700" rIns="91425" bIns="45700" anchor="ctr" anchorCtr="0">
            <a:normAutofit/>
          </a:bodyPr>
          <a:lstStyle/>
          <a:p>
            <a:pPr marL="285750" marR="0" lvl="0" indent="-304800" algn="l" rtl="0">
              <a:lnSpc>
                <a:spcPct val="100000"/>
              </a:lnSpc>
              <a:spcBef>
                <a:spcPts val="0"/>
              </a:spcBef>
              <a:spcAft>
                <a:spcPts val="0"/>
              </a:spcAft>
              <a:buClr>
                <a:schemeClr val="accent1"/>
              </a:buClr>
              <a:buSzPts val="1320"/>
              <a:buFont typeface="Noto Sans Symbols"/>
              <a:buChar char="►"/>
            </a:pPr>
            <a:r>
              <a:rPr lang="en-US" sz="1575" b="0" i="0" u="none" strike="noStrike" cap="none" dirty="0">
                <a:solidFill>
                  <a:schemeClr val="lt1"/>
                </a:solidFill>
                <a:latin typeface="Century Gothic"/>
                <a:ea typeface="Century Gothic"/>
                <a:cs typeface="Century Gothic"/>
                <a:sym typeface="Century Gothic"/>
              </a:rPr>
              <a:t>A CTE program is a sequence of courses</a:t>
            </a:r>
            <a:endParaRPr sz="1700" dirty="0"/>
          </a:p>
          <a:p>
            <a:pPr marL="0" marR="0" lvl="0" indent="0" algn="l" rtl="0">
              <a:lnSpc>
                <a:spcPct val="100000"/>
              </a:lnSpc>
              <a:spcBef>
                <a:spcPts val="0"/>
              </a:spcBef>
              <a:spcAft>
                <a:spcPts val="0"/>
              </a:spcAft>
              <a:buClr>
                <a:schemeClr val="accent1"/>
              </a:buClr>
              <a:buSzPts val="1020"/>
              <a:buFont typeface="Noto Sans Symbols"/>
              <a:buNone/>
            </a:pPr>
            <a:endParaRPr sz="1575" b="0" i="0" u="none" strike="noStrike" cap="none" dirty="0">
              <a:solidFill>
                <a:schemeClr val="lt1"/>
              </a:solidFill>
              <a:latin typeface="Century Gothic"/>
              <a:ea typeface="Century Gothic"/>
              <a:cs typeface="Century Gothic"/>
              <a:sym typeface="Century Gothic"/>
            </a:endParaRPr>
          </a:p>
          <a:p>
            <a:pPr marL="285750" marR="0" lvl="0" indent="-304800" algn="l" rtl="0">
              <a:lnSpc>
                <a:spcPct val="100000"/>
              </a:lnSpc>
              <a:spcBef>
                <a:spcPts val="0"/>
              </a:spcBef>
              <a:spcAft>
                <a:spcPts val="0"/>
              </a:spcAft>
              <a:buClr>
                <a:schemeClr val="accent1"/>
              </a:buClr>
              <a:buSzPts val="1320"/>
              <a:buFont typeface="Noto Sans Symbols"/>
              <a:buChar char="►"/>
            </a:pPr>
            <a:r>
              <a:rPr lang="en-US" sz="1575" b="0" i="0" u="none" strike="noStrike" cap="none" dirty="0">
                <a:solidFill>
                  <a:schemeClr val="lt1"/>
                </a:solidFill>
                <a:latin typeface="Century Gothic"/>
                <a:ea typeface="Century Gothic"/>
                <a:cs typeface="Century Gothic"/>
                <a:sym typeface="Century Gothic"/>
              </a:rPr>
              <a:t>Each CTE program is composed of 12 curricular segments or Perkins competencies</a:t>
            </a:r>
            <a:endParaRPr sz="1700" dirty="0"/>
          </a:p>
          <a:p>
            <a:pPr marL="0" marR="0" lvl="0" indent="0" algn="l" rtl="0">
              <a:lnSpc>
                <a:spcPct val="100000"/>
              </a:lnSpc>
              <a:spcBef>
                <a:spcPts val="0"/>
              </a:spcBef>
              <a:spcAft>
                <a:spcPts val="0"/>
              </a:spcAft>
              <a:buClr>
                <a:schemeClr val="accent1"/>
              </a:buClr>
              <a:buSzPts val="1020"/>
              <a:buFont typeface="Noto Sans Symbols"/>
              <a:buNone/>
            </a:pPr>
            <a:endParaRPr sz="1575" b="0" i="0" u="none" strike="noStrike" cap="none" dirty="0">
              <a:solidFill>
                <a:schemeClr val="lt1"/>
              </a:solidFill>
              <a:latin typeface="Century Gothic"/>
              <a:ea typeface="Century Gothic"/>
              <a:cs typeface="Century Gothic"/>
              <a:sym typeface="Century Gothic"/>
            </a:endParaRPr>
          </a:p>
          <a:p>
            <a:pPr marL="285750" marR="0" lvl="0" indent="-304800" algn="l" rtl="0">
              <a:lnSpc>
                <a:spcPct val="100000"/>
              </a:lnSpc>
              <a:spcBef>
                <a:spcPts val="0"/>
              </a:spcBef>
              <a:spcAft>
                <a:spcPts val="0"/>
              </a:spcAft>
              <a:buClr>
                <a:schemeClr val="accent1"/>
              </a:buClr>
              <a:buSzPts val="1320"/>
              <a:buFont typeface="Noto Sans Symbols"/>
              <a:buChar char="►"/>
            </a:pPr>
            <a:r>
              <a:rPr lang="en-US" sz="1575" b="0" i="0" u="none" strike="noStrike" cap="none" dirty="0">
                <a:solidFill>
                  <a:schemeClr val="lt1"/>
                </a:solidFill>
                <a:latin typeface="Century Gothic"/>
                <a:ea typeface="Century Gothic"/>
                <a:cs typeface="Century Gothic"/>
                <a:sym typeface="Century Gothic"/>
              </a:rPr>
              <a:t>Segments/competencies consist</a:t>
            </a:r>
            <a:r>
              <a:rPr lang="en-US" sz="1575" dirty="0">
                <a:solidFill>
                  <a:schemeClr val="lt1"/>
                </a:solidFill>
                <a:latin typeface="Century Gothic"/>
                <a:ea typeface="Century Gothic"/>
                <a:cs typeface="Century Gothic"/>
                <a:sym typeface="Century Gothic"/>
              </a:rPr>
              <a:t> </a:t>
            </a:r>
            <a:r>
              <a:rPr lang="en-US" sz="1575" b="0" i="0" u="none" strike="noStrike" cap="none" dirty="0">
                <a:solidFill>
                  <a:schemeClr val="lt1"/>
                </a:solidFill>
                <a:latin typeface="Century Gothic"/>
                <a:ea typeface="Century Gothic"/>
                <a:cs typeface="Century Gothic"/>
                <a:sym typeface="Century Gothic"/>
              </a:rPr>
              <a:t>of standards and performance elements</a:t>
            </a:r>
            <a:endParaRPr sz="1700" dirty="0"/>
          </a:p>
          <a:p>
            <a:pPr marL="0" marR="0" lvl="0" indent="0" algn="l" rtl="0">
              <a:lnSpc>
                <a:spcPct val="100000"/>
              </a:lnSpc>
              <a:spcBef>
                <a:spcPts val="0"/>
              </a:spcBef>
              <a:spcAft>
                <a:spcPts val="0"/>
              </a:spcAft>
              <a:buClr>
                <a:schemeClr val="accent1"/>
              </a:buClr>
              <a:buSzPts val="1020"/>
              <a:buFont typeface="Noto Sans Symbols"/>
              <a:buNone/>
            </a:pPr>
            <a:endParaRPr sz="1575" b="0" i="0" u="none" strike="noStrike" cap="none" dirty="0">
              <a:solidFill>
                <a:schemeClr val="lt1"/>
              </a:solidFill>
              <a:latin typeface="Century Gothic"/>
              <a:ea typeface="Century Gothic"/>
              <a:cs typeface="Century Gothic"/>
              <a:sym typeface="Century Gothic"/>
            </a:endParaRPr>
          </a:p>
          <a:p>
            <a:pPr marL="285750" marR="0" lvl="0" indent="-255523" algn="l" rtl="0">
              <a:lnSpc>
                <a:spcPct val="70000"/>
              </a:lnSpc>
              <a:spcBef>
                <a:spcPts val="1000"/>
              </a:spcBef>
              <a:spcAft>
                <a:spcPts val="0"/>
              </a:spcAft>
              <a:buClr>
                <a:schemeClr val="accent1"/>
              </a:buClr>
              <a:buSzPts val="476"/>
              <a:buFont typeface="Noto Sans Symbols"/>
              <a:buNone/>
            </a:pPr>
            <a:endParaRPr sz="595" b="0" i="0" u="none" strike="noStrike" cap="none" dirty="0">
              <a:solidFill>
                <a:schemeClr val="lt1"/>
              </a:solidFill>
              <a:latin typeface="Century Gothic"/>
              <a:ea typeface="Century Gothic"/>
              <a:cs typeface="Century Gothic"/>
              <a:sym typeface="Century Gothic"/>
            </a:endParaRPr>
          </a:p>
        </p:txBody>
      </p:sp>
      <p:sp>
        <p:nvSpPr>
          <p:cNvPr id="399" name="Google Shape;399;p5"/>
          <p:cNvSpPr txBox="1"/>
          <p:nvPr/>
        </p:nvSpPr>
        <p:spPr>
          <a:xfrm>
            <a:off x="420832" y="4793878"/>
            <a:ext cx="2894846" cy="2286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400" name="Google Shape;400;p5"/>
          <p:cNvSpPr txBox="1"/>
          <p:nvPr/>
        </p:nvSpPr>
        <p:spPr>
          <a:xfrm>
            <a:off x="5789140" y="4793879"/>
            <a:ext cx="2248228" cy="2285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4"/>
        <p:cNvGrpSpPr/>
        <p:nvPr/>
      </p:nvGrpSpPr>
      <p:grpSpPr>
        <a:xfrm>
          <a:off x="0" y="0"/>
          <a:ext cx="0" cy="0"/>
          <a:chOff x="0" y="0"/>
          <a:chExt cx="0" cy="0"/>
        </a:xfrm>
      </p:grpSpPr>
      <p:grpSp>
        <p:nvGrpSpPr>
          <p:cNvPr id="405" name="Google Shape;405;gac0292a618_0_1408"/>
          <p:cNvGrpSpPr/>
          <p:nvPr/>
        </p:nvGrpSpPr>
        <p:grpSpPr>
          <a:xfrm>
            <a:off x="0" y="-1779"/>
            <a:ext cx="9144009" cy="5150270"/>
            <a:chOff x="0" y="-2373"/>
            <a:chExt cx="12192011" cy="6867027"/>
          </a:xfrm>
        </p:grpSpPr>
        <p:sp>
          <p:nvSpPr>
            <p:cNvPr id="406" name="Google Shape;406;gac0292a618_0_140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ac0292a618_0_1408"/>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ac0292a618_0_1408"/>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ac0292a618_0_1408"/>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ac0292a618_0_1408"/>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ac0292a618_0_1408"/>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ac0292a618_0_1408"/>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ac0292a618_0_140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414" name="Google Shape;414;gac0292a618_0_140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415" name="Google Shape;415;gac0292a618_0_1408"/>
          <p:cNvSpPr/>
          <p:nvPr/>
        </p:nvSpPr>
        <p:spPr>
          <a:xfrm>
            <a:off x="7828359" y="0"/>
            <a:ext cx="5145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ac0292a618_0_1408"/>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417" name="Google Shape;417;gac0292a618_0_1408"/>
          <p:cNvGrpSpPr/>
          <p:nvPr/>
        </p:nvGrpSpPr>
        <p:grpSpPr>
          <a:xfrm>
            <a:off x="0" y="0"/>
            <a:ext cx="9144009" cy="5143500"/>
            <a:chOff x="0" y="0"/>
            <a:chExt cx="12192011" cy="6858000"/>
          </a:xfrm>
        </p:grpSpPr>
        <p:sp>
          <p:nvSpPr>
            <p:cNvPr id="418" name="Google Shape;418;gac0292a618_0_1408"/>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ac0292a618_0_140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20" name="Google Shape;420;gac0292a618_0_1408"/>
          <p:cNvSpPr txBox="1"/>
          <p:nvPr/>
        </p:nvSpPr>
        <p:spPr>
          <a:xfrm>
            <a:off x="627185" y="814161"/>
            <a:ext cx="2573100" cy="3515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Instructional Design Segments</a:t>
            </a:r>
            <a:endParaRPr dirty="0"/>
          </a:p>
        </p:txBody>
      </p:sp>
      <p:sp>
        <p:nvSpPr>
          <p:cNvPr id="421" name="Google Shape;421;gac0292a618_0_1408"/>
          <p:cNvSpPr txBox="1"/>
          <p:nvPr/>
        </p:nvSpPr>
        <p:spPr>
          <a:xfrm>
            <a:off x="3466399" y="598300"/>
            <a:ext cx="5301900" cy="4110300"/>
          </a:xfrm>
          <a:prstGeom prst="rect">
            <a:avLst/>
          </a:prstGeom>
          <a:noFill/>
          <a:ln>
            <a:noFill/>
          </a:ln>
        </p:spPr>
        <p:txBody>
          <a:bodyPr spcFirstLastPara="1" wrap="square" lIns="91425" tIns="45700" rIns="91425" bIns="45700" anchor="ctr" anchorCtr="0">
            <a:noAutofit/>
          </a:bodyPr>
          <a:lstStyle/>
          <a:p>
            <a:pPr marL="285750" marR="0" lvl="0" indent="-309880" algn="l" rtl="0">
              <a:lnSpc>
                <a:spcPct val="100000"/>
              </a:lnSpc>
              <a:spcBef>
                <a:spcPts val="0"/>
              </a:spcBef>
              <a:spcAft>
                <a:spcPts val="0"/>
              </a:spcAft>
              <a:buClr>
                <a:schemeClr val="accent1"/>
              </a:buClr>
              <a:buSzPts val="1400"/>
              <a:buFont typeface="Noto Sans Symbols"/>
              <a:buChar char="►"/>
            </a:pPr>
            <a:r>
              <a:rPr lang="en-US" b="1" u="none" strike="noStrike" cap="none" dirty="0">
                <a:solidFill>
                  <a:schemeClr val="lt1"/>
                </a:solidFill>
                <a:latin typeface="Century Gothic"/>
                <a:ea typeface="Century Gothic"/>
                <a:cs typeface="Century Gothic"/>
                <a:sym typeface="Century Gothic"/>
              </a:rPr>
              <a:t>CTE students are identified as Participants, Concentrators, Completers based on the number of completed segments/competencies</a:t>
            </a:r>
            <a:endParaRPr b="1" dirty="0"/>
          </a:p>
          <a:p>
            <a:pPr marL="0" marR="0" lvl="0" indent="0" algn="l" rtl="0">
              <a:lnSpc>
                <a:spcPct val="100000"/>
              </a:lnSpc>
              <a:spcBef>
                <a:spcPts val="0"/>
              </a:spcBef>
              <a:spcAft>
                <a:spcPts val="0"/>
              </a:spcAft>
              <a:buClr>
                <a:schemeClr val="accent1"/>
              </a:buClr>
              <a:buSzPts val="1020"/>
              <a:buFont typeface="Noto Sans Symbols"/>
              <a:buNone/>
            </a:pPr>
            <a:endParaRPr sz="1575" b="0" i="0" u="none" strike="noStrike" cap="none" dirty="0">
              <a:solidFill>
                <a:schemeClr val="lt1"/>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Participan</a:t>
            </a:r>
            <a:r>
              <a:rPr lang="en-US" b="1" dirty="0">
                <a:solidFill>
                  <a:srgbClr val="FFFFFF"/>
                </a:solidFill>
                <a:latin typeface="Century Gothic"/>
                <a:ea typeface="Century Gothic"/>
                <a:cs typeface="Century Gothic"/>
                <a:sym typeface="Century Gothic"/>
              </a:rPr>
              <a:t>t</a:t>
            </a:r>
            <a:r>
              <a:rPr lang="en-US" i="0" u="none" strike="noStrike" cap="none" dirty="0">
                <a:solidFill>
                  <a:srgbClr val="FFFFFF"/>
                </a:solidFill>
                <a:latin typeface="Century Gothic"/>
                <a:ea typeface="Century Gothic"/>
                <a:cs typeface="Century Gothic"/>
                <a:sym typeface="Century Gothic"/>
              </a:rPr>
              <a:t> –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4 to 7 segments of instruction – regardless of the number of courses taken.</a:t>
            </a:r>
            <a:endParaRPr dirty="0">
              <a:solidFill>
                <a:srgbClr val="FFFFF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575" dirty="0">
              <a:solidFill>
                <a:schemeClr val="lt1"/>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Concentrator </a:t>
            </a:r>
            <a:r>
              <a:rPr lang="en-US" i="0" u="none" strike="noStrike" cap="none" dirty="0">
                <a:solidFill>
                  <a:srgbClr val="FFFFFF"/>
                </a:solidFill>
                <a:latin typeface="Century Gothic"/>
                <a:ea typeface="Century Gothic"/>
                <a:cs typeface="Century Gothic"/>
                <a:sym typeface="Century Gothic"/>
              </a:rPr>
              <a:t>–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8 to 11 segments of instruction – regardless of the number of courses taken.</a:t>
            </a:r>
            <a:endParaRPr dirty="0">
              <a:solidFill>
                <a:srgbClr val="FFFFF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b="1" dirty="0">
              <a:solidFill>
                <a:srgbClr val="FFFFFF"/>
              </a:solidFill>
              <a:latin typeface="Century Gothic"/>
              <a:ea typeface="Century Gothic"/>
              <a:cs typeface="Century Gothic"/>
              <a:sym typeface="Century Gothic"/>
            </a:endParaRPr>
          </a:p>
          <a:p>
            <a:pPr marL="285750" marR="0" lvl="0" indent="-309880" algn="l" rtl="0">
              <a:lnSpc>
                <a:spcPct val="100000"/>
              </a:lnSpc>
              <a:spcBef>
                <a:spcPts val="0"/>
              </a:spcBef>
              <a:spcAft>
                <a:spcPts val="0"/>
              </a:spcAft>
              <a:buClr>
                <a:srgbClr val="FFFFFF"/>
              </a:buClr>
              <a:buSzPts val="1400"/>
              <a:buFont typeface="Noto Sans Symbols"/>
              <a:buChar char="►"/>
            </a:pPr>
            <a:r>
              <a:rPr lang="en-US" b="1" i="0" u="none" strike="noStrike" cap="none" dirty="0">
                <a:solidFill>
                  <a:srgbClr val="FFFFFF"/>
                </a:solidFill>
                <a:latin typeface="Century Gothic"/>
                <a:ea typeface="Century Gothic"/>
                <a:cs typeface="Century Gothic"/>
                <a:sym typeface="Century Gothic"/>
              </a:rPr>
              <a:t>Completer</a:t>
            </a:r>
            <a:r>
              <a:rPr lang="en-US" i="0" u="none" strike="noStrike" cap="none" dirty="0">
                <a:solidFill>
                  <a:srgbClr val="FFFFFF"/>
                </a:solidFill>
                <a:latin typeface="Century Gothic"/>
                <a:ea typeface="Century Gothic"/>
                <a:cs typeface="Century Gothic"/>
                <a:sym typeface="Century Gothic"/>
              </a:rPr>
              <a:t> – </a:t>
            </a:r>
            <a:r>
              <a:rPr lang="en-US" dirty="0">
                <a:solidFill>
                  <a:srgbClr val="FFFFFF"/>
                </a:solidFill>
                <a:latin typeface="Century Gothic"/>
                <a:ea typeface="Century Gothic"/>
                <a:cs typeface="Century Gothic"/>
                <a:sym typeface="Century Gothic"/>
              </a:rPr>
              <a:t>a student who has successfully completed, with a grade of C (2.0) or better, courses totaling all 12 segments of instruction. </a:t>
            </a:r>
            <a:endParaRPr i="0" u="none" strike="noStrike" cap="none" dirty="0">
              <a:solidFill>
                <a:srgbClr val="FFFFFF"/>
              </a:solidFill>
              <a:latin typeface="Century Gothic"/>
              <a:ea typeface="Century Gothic"/>
              <a:cs typeface="Century Gothic"/>
              <a:sym typeface="Century Gothic"/>
            </a:endParaRPr>
          </a:p>
        </p:txBody>
      </p:sp>
      <p:sp>
        <p:nvSpPr>
          <p:cNvPr id="422" name="Google Shape;422;gac0292a618_0_1408"/>
          <p:cNvSpPr txBox="1"/>
          <p:nvPr/>
        </p:nvSpPr>
        <p:spPr>
          <a:xfrm>
            <a:off x="420832" y="4793878"/>
            <a:ext cx="2894700" cy="22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
        <p:nvSpPr>
          <p:cNvPr id="423" name="Google Shape;423;gac0292a618_0_1408"/>
          <p:cNvSpPr txBox="1"/>
          <p:nvPr/>
        </p:nvSpPr>
        <p:spPr>
          <a:xfrm>
            <a:off x="5789140" y="4793879"/>
            <a:ext cx="2248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 b="1" i="0" u="none" strike="noStrike" cap="none">
              <a:solidFill>
                <a:srgbClr val="B31166"/>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ac0292a618_0_1545"/>
          <p:cNvSpPr txBox="1">
            <a:spLocks noGrp="1"/>
          </p:cNvSpPr>
          <p:nvPr>
            <p:ph type="body" idx="1"/>
          </p:nvPr>
        </p:nvSpPr>
        <p:spPr>
          <a:xfrm>
            <a:off x="670560" y="1965960"/>
            <a:ext cx="3749100" cy="411600"/>
          </a:xfrm>
          <a:prstGeom prst="rect">
            <a:avLst/>
          </a:prstGeom>
          <a:gradFill>
            <a:gsLst>
              <a:gs pos="0">
                <a:srgbClr val="AAC0DB"/>
              </a:gs>
              <a:gs pos="35000">
                <a:srgbClr val="C4D3E5"/>
              </a:gs>
              <a:gs pos="100000">
                <a:srgbClr val="E8EFF6"/>
              </a:gs>
            </a:gsLst>
            <a:lin ang="16200038" scaled="0"/>
          </a:gradFill>
          <a:ln w="9525" cap="flat" cmpd="sng">
            <a:solidFill>
              <a:srgbClr val="17557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b" anchorCtr="0">
            <a:noAutofit/>
          </a:bodyPr>
          <a:lstStyle/>
          <a:p>
            <a:pPr marL="0" lvl="0" indent="0" algn="l" rtl="0">
              <a:spcBef>
                <a:spcPts val="0"/>
              </a:spcBef>
              <a:spcAft>
                <a:spcPts val="0"/>
              </a:spcAft>
              <a:buSzPts val="1400"/>
              <a:buNone/>
            </a:pPr>
            <a:r>
              <a:rPr lang="en-US">
                <a:solidFill>
                  <a:schemeClr val="dk1"/>
                </a:solidFill>
                <a:latin typeface="Libre Franklin"/>
                <a:ea typeface="Libre Franklin"/>
                <a:cs typeface="Libre Franklin"/>
                <a:sym typeface="Libre Franklin"/>
              </a:rPr>
              <a:t>CTE STANDARDS</a:t>
            </a:r>
            <a:endParaRPr/>
          </a:p>
        </p:txBody>
      </p:sp>
      <p:sp>
        <p:nvSpPr>
          <p:cNvPr id="429" name="Google Shape;429;gac0292a618_0_1545"/>
          <p:cNvSpPr txBox="1">
            <a:spLocks noGrp="1"/>
          </p:cNvSpPr>
          <p:nvPr>
            <p:ph type="body" idx="2"/>
          </p:nvPr>
        </p:nvSpPr>
        <p:spPr>
          <a:xfrm>
            <a:off x="666750" y="2419386"/>
            <a:ext cx="3752700" cy="2331600"/>
          </a:xfrm>
          <a:prstGeom prst="rect">
            <a:avLst/>
          </a:prstGeom>
          <a:noFill/>
          <a:ln>
            <a:noFill/>
          </a:ln>
        </p:spPr>
        <p:txBody>
          <a:bodyPr spcFirstLastPara="1" wrap="square" lIns="91425" tIns="45700" rIns="91425" bIns="45700" anchor="t" anchorCtr="0">
            <a:noAutofit/>
          </a:bodyPr>
          <a:lstStyle/>
          <a:p>
            <a:pPr marL="344487" lvl="0" indent="-344487" algn="l" rtl="0">
              <a:spcBef>
                <a:spcPts val="0"/>
              </a:spcBef>
              <a:spcAft>
                <a:spcPts val="0"/>
              </a:spcAft>
              <a:buSzPts val="2400"/>
              <a:buChar char="►"/>
            </a:pPr>
            <a:r>
              <a:rPr lang="en-US"/>
              <a:t>Gap Analysis</a:t>
            </a:r>
            <a:endParaRPr/>
          </a:p>
          <a:p>
            <a:pPr marL="569912" lvl="1" indent="-231775" algn="l" rtl="0">
              <a:spcBef>
                <a:spcPts val="300"/>
              </a:spcBef>
              <a:spcAft>
                <a:spcPts val="0"/>
              </a:spcAft>
              <a:buSzPts val="2000"/>
              <a:buChar char="►"/>
            </a:pPr>
            <a:r>
              <a:rPr lang="en-US"/>
              <a:t>Identifies </a:t>
            </a:r>
            <a:r>
              <a:rPr lang="en-US" b="1">
                <a:solidFill>
                  <a:srgbClr val="FF0000"/>
                </a:solidFill>
              </a:rPr>
              <a:t>what</a:t>
            </a:r>
            <a:r>
              <a:rPr lang="en-US"/>
              <a:t> segments, performance elements, and skills are associated with each CIP Code. </a:t>
            </a:r>
            <a:endParaRPr/>
          </a:p>
          <a:p>
            <a:pPr marL="344487" lvl="0" indent="-192087" algn="l" rtl="0">
              <a:spcBef>
                <a:spcPts val="800"/>
              </a:spcBef>
              <a:spcAft>
                <a:spcPts val="0"/>
              </a:spcAft>
              <a:buSzPts val="2400"/>
              <a:buNone/>
            </a:pPr>
            <a:endParaRPr/>
          </a:p>
        </p:txBody>
      </p:sp>
      <p:sp>
        <p:nvSpPr>
          <p:cNvPr id="430" name="Google Shape;430;gac0292a618_0_1545"/>
          <p:cNvSpPr txBox="1">
            <a:spLocks noGrp="1"/>
          </p:cNvSpPr>
          <p:nvPr>
            <p:ph type="body" idx="4294967295"/>
          </p:nvPr>
        </p:nvSpPr>
        <p:spPr>
          <a:xfrm>
            <a:off x="4547616" y="1965960"/>
            <a:ext cx="3758100" cy="411600"/>
          </a:xfrm>
          <a:prstGeom prst="rect">
            <a:avLst/>
          </a:prstGeom>
          <a:gradFill>
            <a:gsLst>
              <a:gs pos="0">
                <a:srgbClr val="AAC0DB"/>
              </a:gs>
              <a:gs pos="35000">
                <a:srgbClr val="C4D3E5"/>
              </a:gs>
              <a:gs pos="100000">
                <a:srgbClr val="E8EFF6"/>
              </a:gs>
            </a:gsLst>
            <a:lin ang="16200038" scaled="0"/>
          </a:gradFill>
          <a:ln w="9525" cap="flat" cmpd="sng">
            <a:solidFill>
              <a:srgbClr val="17557B"/>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b" anchorCtr="0">
            <a:noAutofit/>
          </a:bodyPr>
          <a:lstStyle/>
          <a:p>
            <a:pPr marL="0" lvl="0" indent="0" algn="l" rtl="0">
              <a:spcBef>
                <a:spcPts val="0"/>
              </a:spcBef>
              <a:spcAft>
                <a:spcPts val="0"/>
              </a:spcAft>
              <a:buSzPts val="1400"/>
              <a:buNone/>
            </a:pPr>
            <a:r>
              <a:rPr lang="en-US">
                <a:solidFill>
                  <a:schemeClr val="dk1"/>
                </a:solidFill>
                <a:latin typeface="Libre Franklin"/>
                <a:ea typeface="Libre Franklin"/>
                <a:cs typeface="Libre Franklin"/>
                <a:sym typeface="Libre Franklin"/>
              </a:rPr>
              <a:t>INSTRUCTIONAL DESIGN</a:t>
            </a:r>
            <a:endParaRPr/>
          </a:p>
        </p:txBody>
      </p:sp>
      <p:sp>
        <p:nvSpPr>
          <p:cNvPr id="431" name="Google Shape;431;gac0292a618_0_1545"/>
          <p:cNvSpPr txBox="1">
            <a:spLocks noGrp="1"/>
          </p:cNvSpPr>
          <p:nvPr>
            <p:ph type="body" idx="4294967295"/>
          </p:nvPr>
        </p:nvSpPr>
        <p:spPr>
          <a:xfrm>
            <a:off x="4547616" y="2419386"/>
            <a:ext cx="3910500" cy="2331600"/>
          </a:xfrm>
          <a:prstGeom prst="rect">
            <a:avLst/>
          </a:prstGeom>
          <a:noFill/>
          <a:ln>
            <a:noFill/>
          </a:ln>
        </p:spPr>
        <p:txBody>
          <a:bodyPr spcFirstLastPara="1" wrap="square" lIns="91425" tIns="45700" rIns="91425" bIns="45700" anchor="t" anchorCtr="0">
            <a:noAutofit/>
          </a:bodyPr>
          <a:lstStyle/>
          <a:p>
            <a:pPr marL="344487" lvl="0" indent="-344487" algn="l" rtl="0">
              <a:spcBef>
                <a:spcPts val="0"/>
              </a:spcBef>
              <a:spcAft>
                <a:spcPts val="0"/>
              </a:spcAft>
              <a:buSzPts val="2400"/>
              <a:buChar char="►"/>
            </a:pPr>
            <a:r>
              <a:rPr lang="en-US"/>
              <a:t>Segmenting Sheet</a:t>
            </a:r>
            <a:endParaRPr/>
          </a:p>
          <a:p>
            <a:pPr marL="569912" lvl="1" indent="-231775" algn="l" rtl="0">
              <a:spcBef>
                <a:spcPts val="300"/>
              </a:spcBef>
              <a:spcAft>
                <a:spcPts val="0"/>
              </a:spcAft>
              <a:buSzPts val="2000"/>
              <a:buChar char="►"/>
            </a:pPr>
            <a:r>
              <a:rPr lang="en-US"/>
              <a:t>Identifies </a:t>
            </a:r>
            <a:r>
              <a:rPr lang="en-US" b="1">
                <a:solidFill>
                  <a:srgbClr val="FF0000"/>
                </a:solidFill>
              </a:rPr>
              <a:t>how</a:t>
            </a:r>
            <a:r>
              <a:rPr lang="en-US"/>
              <a:t> the segments are spread throughout each course in your program.</a:t>
            </a:r>
            <a:endParaRPr/>
          </a:p>
          <a:p>
            <a:pPr marL="338137" lvl="1" indent="0" algn="l" rtl="0">
              <a:spcBef>
                <a:spcPts val="300"/>
              </a:spcBef>
              <a:spcAft>
                <a:spcPts val="0"/>
              </a:spcAft>
              <a:buSzPts val="2000"/>
              <a:buNone/>
            </a:pPr>
            <a:endParaRPr/>
          </a:p>
          <a:p>
            <a:pPr marL="569912" lvl="1" indent="-231775" algn="l" rtl="0">
              <a:spcBef>
                <a:spcPts val="300"/>
              </a:spcBef>
              <a:spcAft>
                <a:spcPts val="0"/>
              </a:spcAft>
              <a:buClr>
                <a:srgbClr val="FF0000"/>
              </a:buClr>
              <a:buSzPts val="2000"/>
              <a:buChar char="►"/>
            </a:pPr>
            <a:r>
              <a:rPr lang="en-US">
                <a:solidFill>
                  <a:srgbClr val="FF0000"/>
                </a:solidFill>
              </a:rPr>
              <a:t>Segments can not be reported more than once in a program.</a:t>
            </a:r>
            <a:endParaRPr>
              <a:solidFill>
                <a:srgbClr val="FF0000"/>
              </a:solidFill>
            </a:endParaRPr>
          </a:p>
        </p:txBody>
      </p:sp>
      <p:sp>
        <p:nvSpPr>
          <p:cNvPr id="432" name="Google Shape;432;gac0292a618_0_1545"/>
          <p:cNvSpPr txBox="1">
            <a:spLocks noGrp="1"/>
          </p:cNvSpPr>
          <p:nvPr>
            <p:ph type="title"/>
          </p:nvPr>
        </p:nvSpPr>
        <p:spPr>
          <a:xfrm>
            <a:off x="670560" y="960120"/>
            <a:ext cx="7521000" cy="41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4425D"/>
              </a:buClr>
              <a:buSzPts val="3200"/>
              <a:buFont typeface="Calibri"/>
              <a:buNone/>
            </a:pPr>
            <a:r>
              <a:rPr lang="en-US"/>
              <a:t>INSTRUCTIONAL DESIGN &amp; CTE STANDARDS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grpSp>
        <p:nvGrpSpPr>
          <p:cNvPr id="437" name="Google Shape;437;p6"/>
          <p:cNvGrpSpPr/>
          <p:nvPr/>
        </p:nvGrpSpPr>
        <p:grpSpPr>
          <a:xfrm>
            <a:off x="0" y="-1779"/>
            <a:ext cx="9144000" cy="5150269"/>
            <a:chOff x="0" y="-2373"/>
            <a:chExt cx="12192000" cy="6867027"/>
          </a:xfrm>
        </p:grpSpPr>
        <p:sp>
          <p:nvSpPr>
            <p:cNvPr id="438" name="Google Shape;438;p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3220" y="2667000"/>
              <a:ext cx="4191000" cy="4191000"/>
            </a:xfrm>
            <a:prstGeom prst="ellipse">
              <a:avLst/>
            </a:prstGeom>
            <a:gradFill>
              <a:gsLst>
                <a:gs pos="0">
                  <a:srgbClr val="78C4F1">
                    <a:alpha val="10980"/>
                  </a:srgbClr>
                </a:gs>
                <a:gs pos="36000">
                  <a:srgbClr val="78C4F1">
                    <a:alpha val="9803"/>
                  </a:srgbClr>
                </a:gs>
                <a:gs pos="75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1750" y="2895600"/>
              <a:ext cx="2362200" cy="2362200"/>
            </a:xfrm>
            <a:prstGeom prst="ellipse">
              <a:avLst/>
            </a:prstGeom>
            <a:gradFill>
              <a:gsLst>
                <a:gs pos="0">
                  <a:srgbClr val="78C4F1">
                    <a:alpha val="7843"/>
                  </a:srgbClr>
                </a:gs>
                <a:gs pos="36000">
                  <a:srgbClr val="78C4F1">
                    <a:alpha val="7843"/>
                  </a:srgbClr>
                </a:gs>
                <a:gs pos="72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7999412" y="-2373"/>
              <a:ext cx="1600200" cy="1600200"/>
            </a:xfrm>
            <a:prstGeom prst="ellipse">
              <a:avLst/>
            </a:prstGeom>
            <a:gradFill>
              <a:gsLst>
                <a:gs pos="0">
                  <a:srgbClr val="78C4F1">
                    <a:alpha val="13725"/>
                  </a:srgbClr>
                </a:gs>
                <a:gs pos="36000">
                  <a:srgbClr val="78C4F1">
                    <a:alpha val="6666"/>
                  </a:srgbClr>
                </a:gs>
                <a:gs pos="73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609012" y="5874054"/>
              <a:ext cx="990600" cy="990600"/>
            </a:xfrm>
            <a:prstGeom prst="ellipse">
              <a:avLst/>
            </a:prstGeom>
            <a:gradFill>
              <a:gsLst>
                <a:gs pos="0">
                  <a:srgbClr val="78C4F1">
                    <a:alpha val="13725"/>
                  </a:srgbClr>
                </a:gs>
                <a:gs pos="36000">
                  <a:srgbClr val="78C4F1">
                    <a:alpha val="6666"/>
                  </a:srgbClr>
                </a:gs>
                <a:gs pos="66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dk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dk1"/>
            </a:solidFill>
            <a:ln>
              <a:noFill/>
            </a:ln>
          </p:spPr>
        </p:sp>
        <p:sp>
          <p:nvSpPr>
            <p:cNvPr id="446" name="Google Shape;446;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dk1"/>
            </a:solidFill>
            <a:ln>
              <a:noFill/>
            </a:ln>
          </p:spPr>
        </p:sp>
      </p:grpSp>
      <p:sp>
        <p:nvSpPr>
          <p:cNvPr id="447" name="Google Shape;447;p6"/>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0" y="0"/>
            <a:ext cx="9144000" cy="514230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450" name="Google Shape;450;p6"/>
          <p:cNvSpPr txBox="1"/>
          <p:nvPr/>
        </p:nvSpPr>
        <p:spPr>
          <a:xfrm>
            <a:off x="738325" y="704850"/>
            <a:ext cx="7604400" cy="637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a:solidFill>
                  <a:schemeClr val="lt1"/>
                </a:solidFill>
                <a:latin typeface="Century Gothic"/>
                <a:ea typeface="Century Gothic"/>
                <a:cs typeface="Century Gothic"/>
                <a:sym typeface="Century Gothic"/>
              </a:rPr>
              <a:t>Gap Analysis Document - </a:t>
            </a:r>
            <a:r>
              <a:rPr lang="en-US" sz="1530">
                <a:solidFill>
                  <a:schemeClr val="lt1"/>
                </a:solidFill>
                <a:latin typeface="Century Gothic"/>
                <a:ea typeface="Century Gothic"/>
                <a:cs typeface="Century Gothic"/>
                <a:sym typeface="Century Gothic"/>
              </a:rPr>
              <a:t>Students are expected to demonstrate to </a:t>
            </a:r>
            <a:endParaRPr sz="1530">
              <a:solidFill>
                <a:schemeClr val="lt1"/>
              </a:solidFill>
              <a:latin typeface="Century Gothic"/>
              <a:ea typeface="Century Gothic"/>
              <a:cs typeface="Century Gothic"/>
              <a:sym typeface="Century Gothic"/>
            </a:endParaRPr>
          </a:p>
          <a:p>
            <a:pPr marL="2286000" marR="0" lvl="0" indent="457200" algn="l" rtl="0">
              <a:lnSpc>
                <a:spcPct val="90000"/>
              </a:lnSpc>
              <a:spcBef>
                <a:spcPts val="0"/>
              </a:spcBef>
              <a:spcAft>
                <a:spcPts val="0"/>
              </a:spcAft>
              <a:buClr>
                <a:schemeClr val="lt1"/>
              </a:buClr>
              <a:buSzPts val="2100"/>
              <a:buFont typeface="Century Gothic"/>
              <a:buNone/>
            </a:pPr>
            <a:r>
              <a:rPr lang="en-US" sz="1530">
                <a:solidFill>
                  <a:schemeClr val="lt1"/>
                </a:solidFill>
                <a:latin typeface="Century Gothic"/>
                <a:ea typeface="Century Gothic"/>
                <a:cs typeface="Century Gothic"/>
                <a:sym typeface="Century Gothic"/>
              </a:rPr>
              <a:t>             the Performance Element level.</a:t>
            </a:r>
            <a:endParaRPr>
              <a:solidFill>
                <a:schemeClr val="dk1"/>
              </a:solidFill>
            </a:endParaRPr>
          </a:p>
          <a:p>
            <a:pPr marL="0" marR="0" lvl="0" indent="0" algn="l" rtl="0">
              <a:lnSpc>
                <a:spcPct val="90000"/>
              </a:lnSpc>
              <a:spcBef>
                <a:spcPts val="0"/>
              </a:spcBef>
              <a:spcAft>
                <a:spcPts val="0"/>
              </a:spcAft>
              <a:buClr>
                <a:schemeClr val="lt1"/>
              </a:buClr>
              <a:buSzPts val="2100"/>
              <a:buFont typeface="Century Gothic"/>
              <a:buNone/>
            </a:pPr>
            <a:endParaRPr sz="1530">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2100"/>
              <a:buFont typeface="Century Gothic"/>
              <a:buNone/>
            </a:pPr>
            <a:endParaRPr sz="2100">
              <a:solidFill>
                <a:schemeClr val="lt1"/>
              </a:solidFill>
              <a:latin typeface="Century Gothic"/>
              <a:ea typeface="Century Gothic"/>
              <a:cs typeface="Century Gothic"/>
              <a:sym typeface="Century Gothic"/>
            </a:endParaRPr>
          </a:p>
        </p:txBody>
      </p:sp>
      <p:sp>
        <p:nvSpPr>
          <p:cNvPr id="451" name="Google Shape;451;p6"/>
          <p:cNvSpPr/>
          <p:nvPr/>
        </p:nvSpPr>
        <p:spPr>
          <a:xfrm>
            <a:off x="7828359" y="0"/>
            <a:ext cx="514350" cy="85725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2" name="Google Shape;452;p6"/>
          <p:cNvPicPr preferRelativeResize="0"/>
          <p:nvPr/>
        </p:nvPicPr>
        <p:blipFill rotWithShape="1">
          <a:blip r:embed="rId4">
            <a:alphaModFix/>
          </a:blip>
          <a:srcRect r="21414"/>
          <a:stretch/>
        </p:blipFill>
        <p:spPr>
          <a:xfrm>
            <a:off x="1214275" y="1274800"/>
            <a:ext cx="6662974" cy="3516600"/>
          </a:xfrm>
          <a:prstGeom prst="rect">
            <a:avLst/>
          </a:prstGeom>
          <a:noFill/>
          <a:ln>
            <a:noFill/>
          </a:ln>
        </p:spPr>
      </p:pic>
      <p:pic>
        <p:nvPicPr>
          <p:cNvPr id="453" name="Google Shape;453;p6"/>
          <p:cNvPicPr preferRelativeResize="0"/>
          <p:nvPr/>
        </p:nvPicPr>
        <p:blipFill rotWithShape="1">
          <a:blip r:embed="rId5">
            <a:alphaModFix/>
          </a:blip>
          <a:srcRect/>
          <a:stretch/>
        </p:blipFill>
        <p:spPr>
          <a:xfrm>
            <a:off x="4614481" y="1537675"/>
            <a:ext cx="2543175" cy="299085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5812</TotalTime>
  <Words>921</Words>
  <Application>Microsoft Office PowerPoint</Application>
  <PresentationFormat>On-screen Show (16:9)</PresentationFormat>
  <Paragraphs>92</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Century Gothic</vt:lpstr>
      <vt:lpstr>Calibri</vt:lpstr>
      <vt:lpstr>Wingdings</vt:lpstr>
      <vt:lpstr>Arial</vt:lpstr>
      <vt:lpstr>Libre Franklin</vt:lpstr>
      <vt:lpstr>Noto Sans Symbols</vt:lpstr>
      <vt:lpstr>Ion Boardroom</vt:lpstr>
      <vt:lpstr>Ion Boardroom</vt:lpstr>
      <vt:lpstr>BREAKOUT SESSION  Syllabus &amp; Instructional Design  </vt:lpstr>
      <vt:lpstr>CTE PROGRAMS VS. CTE COURSE</vt:lpstr>
      <vt:lpstr>PowerPoint Presentation</vt:lpstr>
      <vt:lpstr>PowerPoint Presentation</vt:lpstr>
      <vt:lpstr>PowerPoint Presentation</vt:lpstr>
      <vt:lpstr>PowerPoint Presentation</vt:lpstr>
      <vt:lpstr>PowerPoint Presentation</vt:lpstr>
      <vt:lpstr>INSTRUCTIONAL DESIGN &amp; CTE STANDARDS</vt:lpstr>
      <vt:lpstr>PowerPoint Presentation</vt:lpstr>
      <vt:lpstr>PowerPoint Presentation</vt:lpstr>
      <vt:lpstr>PowerPoint Presentation</vt:lpstr>
      <vt:lpstr>PowerPoint Presentation</vt:lpstr>
      <vt:lpstr>Instructional Design Example</vt:lpstr>
      <vt:lpstr>Instructional Design Form</vt:lpstr>
      <vt:lpstr>Instructional Design Form</vt:lpstr>
      <vt:lpstr>Instructional Design Form</vt:lpstr>
      <vt:lpstr>Instructional Design Form</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Syllabus &amp; Instructional Design   Deb Miller Assistant Superintendent - Retired Kalamazoo RESA  Pat Yanik  Director of CTE St. Clair County RESA</dc:title>
  <dc:creator>Lori Johnson</dc:creator>
  <cp:lastModifiedBy>lorijohnson1218@gmail.com</cp:lastModifiedBy>
  <cp:revision>5</cp:revision>
  <dcterms:created xsi:type="dcterms:W3CDTF">2020-10-15T20:12:28Z</dcterms:created>
  <dcterms:modified xsi:type="dcterms:W3CDTF">2021-10-08T15:42:26Z</dcterms:modified>
</cp:coreProperties>
</file>