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60" r:id="rId3"/>
    <p:sldId id="294" r:id="rId4"/>
    <p:sldId id="274" r:id="rId5"/>
    <p:sldId id="262" r:id="rId6"/>
    <p:sldId id="273" r:id="rId7"/>
    <p:sldId id="259" r:id="rId8"/>
    <p:sldId id="26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  <p:sldId id="292" r:id="rId19"/>
    <p:sldId id="283" r:id="rId20"/>
    <p:sldId id="293" r:id="rId21"/>
    <p:sldId id="285" r:id="rId22"/>
    <p:sldId id="287" r:id="rId23"/>
    <p:sldId id="288" r:id="rId24"/>
    <p:sldId id="286" r:id="rId25"/>
    <p:sldId id="289" r:id="rId26"/>
    <p:sldId id="290" r:id="rId27"/>
    <p:sldId id="291" r:id="rId28"/>
    <p:sldId id="269" r:id="rId29"/>
    <p:sldId id="270" r:id="rId30"/>
  </p:sldIdLst>
  <p:sldSz cx="12192000" cy="6858000"/>
  <p:notesSz cx="6858000" cy="9144000"/>
  <p:embeddedFontLst>
    <p:embeddedFont>
      <p:font typeface="Barlow Condensed" panose="00000506000000000000" pitchFamily="2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okie" panose="020B0604020202020204" charset="0"/>
      <p:regular r:id="rId40"/>
    </p:embeddedFont>
    <p:embeddedFont>
      <p:font typeface="Delius" panose="020B0604020202020204" charset="0"/>
      <p:regular r:id="rId41"/>
    </p:embeddedFont>
    <p:embeddedFont>
      <p:font typeface="Grand Hotel" panose="020B0604020202020204" charset="0"/>
      <p:regular r:id="rId42"/>
    </p:embeddedFont>
    <p:embeddedFont>
      <p:font typeface="Pompiere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Lori Johnson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9af4bc0a0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9af4bc0a09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43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9af4bc0a0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9af4bc0a09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134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Mikki Spagnoli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9021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9af4bc0a0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9af4bc0a09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Mikki Spagnoli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60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1295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9af4bc0a0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9af4bc0a09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636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Tom Knight and Kathleen Szuminski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97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af4bc0a09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9af4bc0a09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Tom Knight and Kathleen Szuminski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1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af4bc0a09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9af4bc0a09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Tom Knight and Kathleen Szuminski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5106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Celena Mills and Mikki Spagnoli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990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af4bc0a09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9af4bc0a09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Celena Mills and Mikki Spagnoli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9373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922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Lori Johnson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395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202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af4bc0a09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9af4bc0a09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3067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Candace Vinson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938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af4bc0a09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9af4bc0a09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Candace Vinson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4963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9af4bc0a09_0_1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9af4bc0a09_0_1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 and Jamie Engel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9af4bc0a09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9af4bc0a09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 and Jamie Engel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388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 Miller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85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9af4bc0a09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9af4bc0a09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 Miller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9af4bc0a09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9af4bc0a09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 Miller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47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9af4bc0a09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9af4bc0a09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 Miller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9af4bc0a0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9af4bc0a09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 Miller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27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11" y="1221367"/>
            <a:ext cx="11360700" cy="2736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3474033"/>
            <a:ext cx="11360700" cy="1056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900"/>
              <a:buFont typeface="Pompiere"/>
              <a:buNone/>
              <a:defRPr sz="139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 b="1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 b="1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 b="1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 b="1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 b="1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 b="1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14" name="Google Shape;14;p2"/>
          <p:cNvGrpSpPr/>
          <p:nvPr/>
        </p:nvGrpSpPr>
        <p:grpSpPr>
          <a:xfrm>
            <a:off x="9031652" y="3493584"/>
            <a:ext cx="2949685" cy="2565758"/>
            <a:chOff x="6482568" y="4464911"/>
            <a:chExt cx="2781147" cy="2397905"/>
          </a:xfrm>
        </p:grpSpPr>
        <p:sp>
          <p:nvSpPr>
            <p:cNvPr id="15" name="Google Shape;15;p2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823435" flipH="1">
              <a:off x="6977354" y="4855222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823435" flipH="1">
              <a:off x="6674514" y="4907063"/>
              <a:ext cx="974669" cy="1735423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823435" flipH="1">
              <a:off x="6996408" y="4926663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dir="10800000" algn="r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algn="l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38237" y="493988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algn="l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67297" y="4935527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dir="10800000" algn="r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719465" y="5125840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39477">
            <a:off x="-520507" y="-183082"/>
            <a:ext cx="2504000" cy="2511701"/>
            <a:chOff x="7712492" y="1911472"/>
            <a:chExt cx="2503986" cy="2511687"/>
          </a:xfrm>
        </p:grpSpPr>
        <p:sp>
          <p:nvSpPr>
            <p:cNvPr id="27" name="Google Shape;27;p2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avLst/>
              <a:gdLst/>
              <a:ahLst/>
              <a:cxnLst/>
              <a:rect l="l" t="t" r="r" b="b"/>
              <a:pathLst>
                <a:path w="1728787" h="1822132" extrusionOk="0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avLst/>
              <a:gdLst/>
              <a:ahLst/>
              <a:cxnLst/>
              <a:rect l="l" t="t" r="r" b="b"/>
              <a:pathLst>
                <a:path w="1389849" h="1796554" extrusionOk="0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504877">
            <a:off x="-5100" y="2680483"/>
            <a:ext cx="1158944" cy="1365468"/>
            <a:chOff x="6706688" y="4543626"/>
            <a:chExt cx="1158953" cy="1365479"/>
          </a:xfrm>
        </p:grpSpPr>
        <p:sp>
          <p:nvSpPr>
            <p:cNvPr id="30" name="Google Shape;30;p2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1851045">
            <a:off x="1164899" y="65415"/>
            <a:ext cx="1816176" cy="1868483"/>
            <a:chOff x="6282427" y="4719638"/>
            <a:chExt cx="1816188" cy="1868496"/>
          </a:xfrm>
        </p:grpSpPr>
        <p:sp>
          <p:nvSpPr>
            <p:cNvPr id="33" name="Google Shape;33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4064784">
            <a:off x="859928" y="1647325"/>
            <a:ext cx="1816156" cy="1868462"/>
            <a:chOff x="6282427" y="4719638"/>
            <a:chExt cx="1816188" cy="1868496"/>
          </a:xfrm>
        </p:grpSpPr>
        <p:sp>
          <p:nvSpPr>
            <p:cNvPr id="36" name="Google Shape;36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8233006">
            <a:off x="2344457" y="-249567"/>
            <a:ext cx="1816117" cy="1868423"/>
            <a:chOff x="6282427" y="4719638"/>
            <a:chExt cx="1816188" cy="1868496"/>
          </a:xfrm>
        </p:grpSpPr>
        <p:sp>
          <p:nvSpPr>
            <p:cNvPr id="39" name="Google Shape;39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2339345">
            <a:off x="1745231" y="4070986"/>
            <a:ext cx="1383221" cy="1612374"/>
            <a:chOff x="6958899" y="1838851"/>
            <a:chExt cx="1383160" cy="1612303"/>
          </a:xfrm>
        </p:grpSpPr>
        <p:sp>
          <p:nvSpPr>
            <p:cNvPr id="42" name="Google Shape;42;p2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avLst/>
              <a:gdLst/>
              <a:ahLst/>
              <a:cxnLst/>
              <a:rect l="l" t="t" r="r" b="b"/>
              <a:pathLst>
                <a:path w="906914" h="1362194" extrusionOk="0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avLst/>
              <a:gdLst/>
              <a:ahLst/>
              <a:cxnLst/>
              <a:rect l="l" t="t" r="r" b="b"/>
              <a:pathLst>
                <a:path w="750205" h="1352389" extrusionOk="0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-2025981">
            <a:off x="1336070" y="4947302"/>
            <a:ext cx="1139957" cy="1800887"/>
            <a:chOff x="10129820" y="2172286"/>
            <a:chExt cx="1139972" cy="1800911"/>
          </a:xfrm>
        </p:grpSpPr>
        <p:sp>
          <p:nvSpPr>
            <p:cNvPr id="45" name="Google Shape;45;p2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avLst/>
              <a:gdLst/>
              <a:ahLst/>
              <a:cxnLst/>
              <a:rect l="l" t="t" r="r" b="b"/>
              <a:pathLst>
                <a:path w="982953" h="1733021" extrusionOk="0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avLst/>
              <a:gdLst/>
              <a:ahLst/>
              <a:cxnLst/>
              <a:rect l="l" t="t" r="r" b="b"/>
              <a:pathLst>
                <a:path w="556682" h="1733021" extrusionOk="0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-1514720">
            <a:off x="1221773" y="2898878"/>
            <a:ext cx="1677794" cy="1746946"/>
            <a:chOff x="6002582" y="371806"/>
            <a:chExt cx="1677775" cy="1746926"/>
          </a:xfrm>
        </p:grpSpPr>
        <p:sp>
          <p:nvSpPr>
            <p:cNvPr id="48" name="Google Shape;48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2926969">
            <a:off x="-67975" y="4912911"/>
            <a:ext cx="1816147" cy="1868453"/>
            <a:chOff x="6282427" y="4719638"/>
            <a:chExt cx="1816188" cy="1868496"/>
          </a:xfrm>
        </p:grpSpPr>
        <p:sp>
          <p:nvSpPr>
            <p:cNvPr id="51" name="Google Shape;51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7047563">
            <a:off x="2143993" y="5313555"/>
            <a:ext cx="1677703" cy="1746852"/>
            <a:chOff x="6002582" y="371806"/>
            <a:chExt cx="1677775" cy="1746926"/>
          </a:xfrm>
        </p:grpSpPr>
        <p:sp>
          <p:nvSpPr>
            <p:cNvPr id="54" name="Google Shape;54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9219626">
            <a:off x="764455" y="-465841"/>
            <a:ext cx="1158979" cy="1365509"/>
            <a:chOff x="6706688" y="4543626"/>
            <a:chExt cx="1158953" cy="1365479"/>
          </a:xfrm>
        </p:grpSpPr>
        <p:sp>
          <p:nvSpPr>
            <p:cNvPr id="57" name="Google Shape;57;p2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2487164">
            <a:off x="340356" y="3766017"/>
            <a:ext cx="1816183" cy="1868490"/>
            <a:chOff x="6282427" y="4719638"/>
            <a:chExt cx="1816188" cy="1868496"/>
          </a:xfrm>
        </p:grpSpPr>
        <p:sp>
          <p:nvSpPr>
            <p:cNvPr id="60" name="Google Shape;60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-239763" y="1620275"/>
            <a:ext cx="1677775" cy="1746926"/>
            <a:chOff x="6002582" y="371806"/>
            <a:chExt cx="1677775" cy="1746926"/>
          </a:xfrm>
        </p:grpSpPr>
        <p:sp>
          <p:nvSpPr>
            <p:cNvPr id="63" name="Google Shape;63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1325014" y="5690996"/>
            <a:ext cx="643920" cy="741790"/>
            <a:chOff x="8832967" y="7185333"/>
            <a:chExt cx="1039755" cy="1197788"/>
          </a:xfrm>
        </p:grpSpPr>
        <p:sp>
          <p:nvSpPr>
            <p:cNvPr id="66" name="Google Shape;66;p2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avLst/>
              <a:gdLst/>
              <a:ahLst/>
              <a:cxnLst/>
              <a:rect l="l" t="t" r="r" b="b"/>
              <a:pathLst>
                <a:path w="732936" h="1003409" extrusionOk="0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" name="Google Shape;67;p2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avLst/>
                <a:gdLst/>
                <a:ahLst/>
                <a:cxnLst/>
                <a:rect l="l" t="t" r="r" b="b"/>
                <a:pathLst>
                  <a:path w="376492" h="294574" extrusionOk="0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avLst/>
                <a:gdLst/>
                <a:ahLst/>
                <a:cxnLst/>
                <a:rect l="l" t="t" r="r" b="b"/>
                <a:pathLst>
                  <a:path w="400481" h="262097" extrusionOk="0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avLst/>
                <a:gdLst/>
                <a:ahLst/>
                <a:cxnLst/>
                <a:rect l="l" t="t" r="r" b="b"/>
                <a:pathLst>
                  <a:path w="38170" h="60007" extrusionOk="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" name="Google Shape;71;p2"/>
          <p:cNvGrpSpPr/>
          <p:nvPr/>
        </p:nvGrpSpPr>
        <p:grpSpPr>
          <a:xfrm rot="-1708855">
            <a:off x="11133957" y="5941685"/>
            <a:ext cx="436733" cy="503112"/>
            <a:chOff x="8832967" y="7185333"/>
            <a:chExt cx="1039755" cy="1197788"/>
          </a:xfrm>
        </p:grpSpPr>
        <p:sp>
          <p:nvSpPr>
            <p:cNvPr id="72" name="Google Shape;72;p2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avLst/>
              <a:gdLst/>
              <a:ahLst/>
              <a:cxnLst/>
              <a:rect l="l" t="t" r="r" b="b"/>
              <a:pathLst>
                <a:path w="732936" h="1003409" extrusionOk="0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2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avLst/>
                <a:gdLst/>
                <a:ahLst/>
                <a:cxnLst/>
                <a:rect l="l" t="t" r="r" b="b"/>
                <a:pathLst>
                  <a:path w="376492" h="294574" extrusionOk="0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avLst/>
                <a:gdLst/>
                <a:ahLst/>
                <a:cxnLst/>
                <a:rect l="l" t="t" r="r" b="b"/>
                <a:pathLst>
                  <a:path w="400481" h="262097" extrusionOk="0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avLst/>
                <a:gdLst/>
                <a:ahLst/>
                <a:cxnLst/>
                <a:rect l="l" t="t" r="r" b="b"/>
                <a:pathLst>
                  <a:path w="38170" h="60007" extrusionOk="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" name="Google Shape;77;p2"/>
          <p:cNvGrpSpPr/>
          <p:nvPr/>
        </p:nvGrpSpPr>
        <p:grpSpPr>
          <a:xfrm>
            <a:off x="8395477" y="4523879"/>
            <a:ext cx="2068191" cy="2004658"/>
            <a:chOff x="1420127" y="4174679"/>
            <a:chExt cx="2487002" cy="2387065"/>
          </a:xfrm>
        </p:grpSpPr>
        <p:sp>
          <p:nvSpPr>
            <p:cNvPr id="78" name="Google Shape;78;p2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823435" flipH="1">
              <a:off x="1847407" y="4564988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50800" dir="5400000" algn="ctr" rotWithShape="0">
                <a:srgbClr val="EF86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rot="595998" flipH="1">
              <a:off x="1562348" y="4649785"/>
              <a:ext cx="973608" cy="1733534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rot="675222" flipH="1">
              <a:off x="1869612" y="4637573"/>
              <a:ext cx="972850" cy="1846927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dir="10800000" algn="r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913626" y="4638062"/>
              <a:ext cx="993503" cy="173355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algn="l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08290" y="4649652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algn="l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03515" y="462272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dir="10800000" algn="r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589518" y="4835608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2"/>
          <p:cNvSpPr txBox="1"/>
          <p:nvPr/>
        </p:nvSpPr>
        <p:spPr>
          <a:xfrm rot="5400000" flipH="1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/>
          <p:nvPr/>
        </p:nvSpPr>
        <p:spPr>
          <a:xfrm>
            <a:off x="472339" y="841732"/>
            <a:ext cx="11245200" cy="5286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4"/>
          <p:cNvGrpSpPr/>
          <p:nvPr/>
        </p:nvGrpSpPr>
        <p:grpSpPr>
          <a:xfrm rot="4727796">
            <a:off x="11001220" y="-892049"/>
            <a:ext cx="2503881" cy="2511582"/>
            <a:chOff x="7712492" y="1911472"/>
            <a:chExt cx="2503986" cy="2511687"/>
          </a:xfrm>
        </p:grpSpPr>
        <p:sp>
          <p:nvSpPr>
            <p:cNvPr id="172" name="Google Shape;172;p4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avLst/>
              <a:gdLst/>
              <a:ahLst/>
              <a:cxnLst/>
              <a:rect l="l" t="t" r="r" b="b"/>
              <a:pathLst>
                <a:path w="1728787" h="1822132" extrusionOk="0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avLst/>
              <a:gdLst/>
              <a:ahLst/>
              <a:cxnLst/>
              <a:rect l="l" t="t" r="r" b="b"/>
              <a:pathLst>
                <a:path w="1389849" h="1796554" extrusionOk="0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 rot="4762396">
            <a:off x="9495092" y="-1042796"/>
            <a:ext cx="1158889" cy="1365403"/>
            <a:chOff x="6706688" y="4543626"/>
            <a:chExt cx="1158953" cy="1365479"/>
          </a:xfrm>
        </p:grpSpPr>
        <p:sp>
          <p:nvSpPr>
            <p:cNvPr id="175" name="Google Shape;175;p4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 rot="8118318">
            <a:off x="11081074" y="746762"/>
            <a:ext cx="1816089" cy="1868394"/>
            <a:chOff x="6282427" y="4719638"/>
            <a:chExt cx="1816188" cy="1868496"/>
          </a:xfrm>
        </p:grpSpPr>
        <p:sp>
          <p:nvSpPr>
            <p:cNvPr id="178" name="Google Shape;178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 rot="10332056">
            <a:off x="9625454" y="56617"/>
            <a:ext cx="1816069" cy="1868373"/>
            <a:chOff x="6282427" y="4719638"/>
            <a:chExt cx="1816188" cy="1868496"/>
          </a:xfrm>
        </p:grpSpPr>
        <p:sp>
          <p:nvSpPr>
            <p:cNvPr id="181" name="Google Shape;181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4"/>
          <p:cNvGrpSpPr/>
          <p:nvPr/>
        </p:nvGrpSpPr>
        <p:grpSpPr>
          <a:xfrm rot="-7099721">
            <a:off x="11091719" y="1967557"/>
            <a:ext cx="1816031" cy="1868334"/>
            <a:chOff x="6282427" y="4719638"/>
            <a:chExt cx="1816188" cy="1868496"/>
          </a:xfrm>
        </p:grpSpPr>
        <p:sp>
          <p:nvSpPr>
            <p:cNvPr id="184" name="Google Shape;184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4"/>
          <p:cNvGrpSpPr/>
          <p:nvPr/>
        </p:nvGrpSpPr>
        <p:grpSpPr>
          <a:xfrm rot="8606618">
            <a:off x="7452123" y="259303"/>
            <a:ext cx="1383155" cy="1612298"/>
            <a:chOff x="6958899" y="1838851"/>
            <a:chExt cx="1383160" cy="1612303"/>
          </a:xfrm>
        </p:grpSpPr>
        <p:sp>
          <p:nvSpPr>
            <p:cNvPr id="187" name="Google Shape;187;p4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avLst/>
              <a:gdLst/>
              <a:ahLst/>
              <a:cxnLst/>
              <a:rect l="l" t="t" r="r" b="b"/>
              <a:pathLst>
                <a:path w="906914" h="1362194" extrusionOk="0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avLst/>
              <a:gdLst/>
              <a:ahLst/>
              <a:cxnLst/>
              <a:rect l="l" t="t" r="r" b="b"/>
              <a:pathLst>
                <a:path w="750205" h="1352389" extrusionOk="0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4"/>
          <p:cNvGrpSpPr/>
          <p:nvPr/>
        </p:nvGrpSpPr>
        <p:grpSpPr>
          <a:xfrm rot="4241292">
            <a:off x="6766430" y="-591172"/>
            <a:ext cx="1139902" cy="1800802"/>
            <a:chOff x="10129820" y="2172286"/>
            <a:chExt cx="1139972" cy="1800911"/>
          </a:xfrm>
        </p:grpSpPr>
        <p:sp>
          <p:nvSpPr>
            <p:cNvPr id="190" name="Google Shape;190;p4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avLst/>
              <a:gdLst/>
              <a:ahLst/>
              <a:cxnLst/>
              <a:rect l="l" t="t" r="r" b="b"/>
              <a:pathLst>
                <a:path w="982953" h="1733021" extrusionOk="0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avLst/>
              <a:gdLst/>
              <a:ahLst/>
              <a:cxnLst/>
              <a:rect l="l" t="t" r="r" b="b"/>
              <a:pathLst>
                <a:path w="556682" h="1733021" extrusionOk="0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4"/>
          <p:cNvGrpSpPr/>
          <p:nvPr/>
        </p:nvGrpSpPr>
        <p:grpSpPr>
          <a:xfrm rot="4752552">
            <a:off x="8468535" y="103536"/>
            <a:ext cx="1677714" cy="1746863"/>
            <a:chOff x="6002582" y="371806"/>
            <a:chExt cx="1677775" cy="1746926"/>
          </a:xfrm>
        </p:grpSpPr>
        <p:sp>
          <p:nvSpPr>
            <p:cNvPr id="193" name="Google Shape;193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4"/>
          <p:cNvGrpSpPr/>
          <p:nvPr/>
        </p:nvGrpSpPr>
        <p:grpSpPr>
          <a:xfrm rot="-8767630">
            <a:off x="7672549" y="-1053270"/>
            <a:ext cx="1816021" cy="1868323"/>
            <a:chOff x="6282427" y="4719638"/>
            <a:chExt cx="1816188" cy="1868496"/>
          </a:xfrm>
        </p:grpSpPr>
        <p:sp>
          <p:nvSpPr>
            <p:cNvPr id="196" name="Google Shape;196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 rot="-780290">
            <a:off x="5900319" y="393834"/>
            <a:ext cx="1677624" cy="1746769"/>
            <a:chOff x="6002582" y="371806"/>
            <a:chExt cx="1677775" cy="1746926"/>
          </a:xfrm>
        </p:grpSpPr>
        <p:sp>
          <p:nvSpPr>
            <p:cNvPr id="199" name="Google Shape;199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 rot="-2952353">
            <a:off x="12349555" y="487678"/>
            <a:ext cx="1158924" cy="1365445"/>
            <a:chOff x="6706688" y="4543626"/>
            <a:chExt cx="1158953" cy="1365479"/>
          </a:xfrm>
        </p:grpSpPr>
        <p:sp>
          <p:nvSpPr>
            <p:cNvPr id="202" name="Google Shape;202;p4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4"/>
          <p:cNvGrpSpPr/>
          <p:nvPr/>
        </p:nvGrpSpPr>
        <p:grpSpPr>
          <a:xfrm rot="8754472">
            <a:off x="5001707" y="-570555"/>
            <a:ext cx="1816106" cy="1868412"/>
            <a:chOff x="6282427" y="4719638"/>
            <a:chExt cx="1816188" cy="1868496"/>
          </a:xfrm>
        </p:grpSpPr>
        <p:sp>
          <p:nvSpPr>
            <p:cNvPr id="205" name="Google Shape;205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4"/>
          <p:cNvGrpSpPr/>
          <p:nvPr/>
        </p:nvGrpSpPr>
        <p:grpSpPr>
          <a:xfrm rot="6267273">
            <a:off x="10071427" y="-992526"/>
            <a:ext cx="1677695" cy="1746843"/>
            <a:chOff x="6002582" y="371806"/>
            <a:chExt cx="1677775" cy="1746926"/>
          </a:xfrm>
        </p:grpSpPr>
        <p:sp>
          <p:nvSpPr>
            <p:cNvPr id="208" name="Google Shape;208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4"/>
          <p:cNvGrpSpPr/>
          <p:nvPr/>
        </p:nvGrpSpPr>
        <p:grpSpPr>
          <a:xfrm>
            <a:off x="10031000" y="4517823"/>
            <a:ext cx="2068191" cy="2004658"/>
            <a:chOff x="1420127" y="4174679"/>
            <a:chExt cx="2487002" cy="2387065"/>
          </a:xfrm>
        </p:grpSpPr>
        <p:sp>
          <p:nvSpPr>
            <p:cNvPr id="211" name="Google Shape;211;p4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 rot="823435" flipH="1">
              <a:off x="1847407" y="4564988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50800" dir="5400000" algn="ctr" rotWithShape="0">
                <a:srgbClr val="EF86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 rot="595998" flipH="1">
              <a:off x="1562348" y="4649785"/>
              <a:ext cx="973608" cy="1733534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675222" flipH="1">
              <a:off x="1869612" y="4637573"/>
              <a:ext cx="972850" cy="1846927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dir="10800000" algn="r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913626" y="4638062"/>
              <a:ext cx="993503" cy="173355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algn="l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308290" y="4649652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algn="l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303515" y="462272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dir="10800000" algn="r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589518" y="4835608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4"/>
          <p:cNvGrpSpPr/>
          <p:nvPr/>
        </p:nvGrpSpPr>
        <p:grpSpPr>
          <a:xfrm>
            <a:off x="9401673" y="5065394"/>
            <a:ext cx="1720418" cy="1496293"/>
            <a:chOff x="6482568" y="4464911"/>
            <a:chExt cx="2781147" cy="2397905"/>
          </a:xfrm>
        </p:grpSpPr>
        <p:sp>
          <p:nvSpPr>
            <p:cNvPr id="223" name="Google Shape;223;p4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 rot="823435" flipH="1">
              <a:off x="6977354" y="4855222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 rot="823435" flipH="1">
              <a:off x="6674514" y="4907063"/>
              <a:ext cx="974669" cy="1735423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 rot="823435" flipH="1">
              <a:off x="6996408" y="4926663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dir="10800000" algn="r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algn="l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7438237" y="493988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algn="l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467297" y="4935527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dir="10800000" algn="r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719465" y="5125840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0"/>
              <a:buNone/>
              <a:defRPr sz="10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235" name="Google Shape;235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236" name="Google Shape;236;p4"/>
          <p:cNvGrpSpPr/>
          <p:nvPr/>
        </p:nvGrpSpPr>
        <p:grpSpPr>
          <a:xfrm flipH="1">
            <a:off x="1120977" y="4737592"/>
            <a:ext cx="1478144" cy="1523331"/>
            <a:chOff x="9928914" y="3915564"/>
            <a:chExt cx="1359838" cy="1401279"/>
          </a:xfrm>
        </p:grpSpPr>
        <p:sp>
          <p:nvSpPr>
            <p:cNvPr id="237" name="Google Shape;237;p4"/>
            <p:cNvSpPr/>
            <p:nvPr/>
          </p:nvSpPr>
          <p:spPr>
            <a:xfrm>
              <a:off x="9928914" y="3915676"/>
              <a:ext cx="1359838" cy="1401167"/>
            </a:xfrm>
            <a:custGeom>
              <a:avLst/>
              <a:gdLst/>
              <a:ahLst/>
              <a:cxnLst/>
              <a:rect l="l" t="t" r="r" b="b"/>
              <a:pathLst>
                <a:path w="1359838" h="1401167" extrusionOk="0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" name="Google Shape;238;p4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239" name="Google Shape;239;p4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240" name="Google Shape;240;p4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716" h="415603" extrusionOk="0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63" h="338137" extrusionOk="0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2" name="Google Shape;242;p4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avLst/>
                <a:gdLst/>
                <a:ahLst/>
                <a:cxnLst/>
                <a:rect l="l" t="t" r="r" b="b"/>
                <a:pathLst>
                  <a:path w="845343" h="616377" extrusionOk="0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CA830"/>
                  </a:gs>
                  <a:gs pos="30000">
                    <a:srgbClr val="ECA830"/>
                  </a:gs>
                  <a:gs pos="52000">
                    <a:srgbClr val="FFC000"/>
                  </a:gs>
                  <a:gs pos="73000">
                    <a:srgbClr val="ECA830"/>
                  </a:gs>
                  <a:gs pos="100000">
                    <a:srgbClr val="ECA830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1482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" name="Google Shape;243;p4"/>
          <p:cNvGrpSpPr/>
          <p:nvPr/>
        </p:nvGrpSpPr>
        <p:grpSpPr>
          <a:xfrm>
            <a:off x="-3" y="5065406"/>
            <a:ext cx="1639693" cy="1689803"/>
            <a:chOff x="9928914" y="3915564"/>
            <a:chExt cx="1359838" cy="1401279"/>
          </a:xfrm>
        </p:grpSpPr>
        <p:sp>
          <p:nvSpPr>
            <p:cNvPr id="244" name="Google Shape;244;p4"/>
            <p:cNvSpPr/>
            <p:nvPr/>
          </p:nvSpPr>
          <p:spPr>
            <a:xfrm>
              <a:off x="9928914" y="3915676"/>
              <a:ext cx="1359838" cy="1401167"/>
            </a:xfrm>
            <a:custGeom>
              <a:avLst/>
              <a:gdLst/>
              <a:ahLst/>
              <a:cxnLst/>
              <a:rect l="l" t="t" r="r" b="b"/>
              <a:pathLst>
                <a:path w="1359838" h="1401167" extrusionOk="0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4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246" name="Google Shape;246;p4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247" name="Google Shape;247;p4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716" h="415603" extrusionOk="0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4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63" h="338137" extrusionOk="0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9" name="Google Shape;249;p4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avLst/>
                <a:gdLst/>
                <a:ahLst/>
                <a:cxnLst/>
                <a:rect l="l" t="t" r="r" b="b"/>
                <a:pathLst>
                  <a:path w="845343" h="616377" extrusionOk="0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14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0" name="Google Shape;250;p4"/>
          <p:cNvSpPr txBox="1"/>
          <p:nvPr/>
        </p:nvSpPr>
        <p:spPr>
          <a:xfrm rot="5400000" flipH="1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SECTION_HEADER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5"/>
          <p:cNvGrpSpPr/>
          <p:nvPr/>
        </p:nvGrpSpPr>
        <p:grpSpPr>
          <a:xfrm>
            <a:off x="98446" y="4911074"/>
            <a:ext cx="1113571" cy="1907458"/>
            <a:chOff x="867975" y="2999553"/>
            <a:chExt cx="1295905" cy="1991291"/>
          </a:xfrm>
        </p:grpSpPr>
        <p:sp>
          <p:nvSpPr>
            <p:cNvPr id="253" name="Google Shape;253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avLst/>
              <a:gdLst/>
              <a:ahLst/>
              <a:cxnLst/>
              <a:rect l="l" t="t" r="r" b="b"/>
              <a:pathLst>
                <a:path w="1168736" h="1610795" extrusionOk="0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624A3D"/>
                </a:gs>
                <a:gs pos="16000">
                  <a:srgbClr val="624A3D"/>
                </a:gs>
                <a:gs pos="46000">
                  <a:srgbClr val="7B5D4D"/>
                </a:gs>
                <a:gs pos="78000">
                  <a:srgbClr val="624A3D"/>
                </a:gs>
                <a:gs pos="100000">
                  <a:srgbClr val="624A3D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" name="Google Shape;254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575286" extrusionOk="0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381504" extrusionOk="0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w="1295905" h="381504" fill="lighten" extrusionOk="0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w="1295905" h="381504" fill="none" extrusionOk="0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avLst/>
                <a:gdLst/>
                <a:ahLst/>
                <a:cxnLst/>
                <a:rect l="l" t="t" r="r" b="b"/>
                <a:pathLst>
                  <a:path w="1010295" h="284615" extrusionOk="0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w="1010295" h="284615" fill="lighten" extrusionOk="0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w="1010295" h="284615" fill="none" extrusionOk="0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avLst/>
              <a:gdLst/>
              <a:ahLst/>
              <a:cxnLst/>
              <a:rect l="l" t="t" r="r" b="b"/>
              <a:pathLst>
                <a:path w="1144515" h="809220" extrusionOk="0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5" descr="Coffee Beans"/>
          <p:cNvGrpSpPr/>
          <p:nvPr/>
        </p:nvGrpSpPr>
        <p:grpSpPr>
          <a:xfrm>
            <a:off x="454152" y="5880502"/>
            <a:ext cx="408324" cy="440258"/>
            <a:chOff x="5753103" y="3067019"/>
            <a:chExt cx="676929" cy="729870"/>
          </a:xfrm>
        </p:grpSpPr>
        <p:sp>
          <p:nvSpPr>
            <p:cNvPr id="260" name="Google Shape;260;p5"/>
            <p:cNvSpPr/>
            <p:nvPr/>
          </p:nvSpPr>
          <p:spPr>
            <a:xfrm>
              <a:off x="6154401" y="3067019"/>
              <a:ext cx="275631" cy="345636"/>
            </a:xfrm>
            <a:custGeom>
              <a:avLst/>
              <a:gdLst/>
              <a:ahLst/>
              <a:cxnLst/>
              <a:rect l="l" t="t" r="r" b="b"/>
              <a:pathLst>
                <a:path w="275631" h="345636" extrusionOk="0">
                  <a:moveTo>
                    <a:pt x="274974" y="162250"/>
                  </a:moveTo>
                  <a:cubicBezTo>
                    <a:pt x="267639" y="67000"/>
                    <a:pt x="200269" y="-5475"/>
                    <a:pt x="124479" y="325"/>
                  </a:cubicBezTo>
                  <a:cubicBezTo>
                    <a:pt x="48688" y="6126"/>
                    <a:pt x="-6690" y="88136"/>
                    <a:pt x="654" y="183386"/>
                  </a:cubicBezTo>
                  <a:cubicBezTo>
                    <a:pt x="7997" y="278636"/>
                    <a:pt x="75358" y="351112"/>
                    <a:pt x="151149" y="345311"/>
                  </a:cubicBezTo>
                  <a:cubicBezTo>
                    <a:pt x="226939" y="339511"/>
                    <a:pt x="282346" y="257500"/>
                    <a:pt x="274974" y="162250"/>
                  </a:cubicBezTo>
                  <a:close/>
                  <a:moveTo>
                    <a:pt x="184896" y="294353"/>
                  </a:moveTo>
                  <a:cubicBezTo>
                    <a:pt x="173970" y="301736"/>
                    <a:pt x="161328" y="306187"/>
                    <a:pt x="148186" y="307278"/>
                  </a:cubicBezTo>
                  <a:cubicBezTo>
                    <a:pt x="146939" y="307383"/>
                    <a:pt x="145691" y="307392"/>
                    <a:pt x="144453" y="307421"/>
                  </a:cubicBezTo>
                  <a:cubicBezTo>
                    <a:pt x="154606" y="261815"/>
                    <a:pt x="136442" y="219705"/>
                    <a:pt x="117325" y="175576"/>
                  </a:cubicBezTo>
                  <a:cubicBezTo>
                    <a:pt x="100438" y="136619"/>
                    <a:pt x="83283" y="96766"/>
                    <a:pt x="86379" y="54656"/>
                  </a:cubicBezTo>
                  <a:cubicBezTo>
                    <a:pt x="98197" y="45337"/>
                    <a:pt x="112477" y="39666"/>
                    <a:pt x="127469" y="38340"/>
                  </a:cubicBezTo>
                  <a:lnTo>
                    <a:pt x="127927" y="38340"/>
                  </a:lnTo>
                  <a:cubicBezTo>
                    <a:pt x="116582" y="78068"/>
                    <a:pt x="133385" y="116845"/>
                    <a:pt x="152282" y="160450"/>
                  </a:cubicBezTo>
                  <a:cubicBezTo>
                    <a:pt x="169846" y="200950"/>
                    <a:pt x="188953" y="245384"/>
                    <a:pt x="184896" y="29435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056099" y="3483113"/>
              <a:ext cx="311410" cy="313776"/>
            </a:xfrm>
            <a:custGeom>
              <a:avLst/>
              <a:gdLst/>
              <a:ahLst/>
              <a:cxnLst/>
              <a:rect l="l" t="t" r="r" b="b"/>
              <a:pathLst>
                <a:path w="311410" h="313776" extrusionOk="0">
                  <a:moveTo>
                    <a:pt x="254604" y="61215"/>
                  </a:moveTo>
                  <a:cubicBezTo>
                    <a:pt x="188195" y="-7441"/>
                    <a:pt x="90078" y="-20291"/>
                    <a:pt x="35452" y="32564"/>
                  </a:cubicBezTo>
                  <a:cubicBezTo>
                    <a:pt x="-19174" y="85418"/>
                    <a:pt x="-9610" y="183887"/>
                    <a:pt x="56807" y="252591"/>
                  </a:cubicBezTo>
                  <a:cubicBezTo>
                    <a:pt x="123225" y="321295"/>
                    <a:pt x="221333" y="334030"/>
                    <a:pt x="275959" y="281166"/>
                  </a:cubicBezTo>
                  <a:cubicBezTo>
                    <a:pt x="330584" y="228302"/>
                    <a:pt x="321021" y="129880"/>
                    <a:pt x="254604" y="61215"/>
                  </a:cubicBezTo>
                  <a:close/>
                  <a:moveTo>
                    <a:pt x="249451" y="253820"/>
                  </a:moveTo>
                  <a:cubicBezTo>
                    <a:pt x="248498" y="254706"/>
                    <a:pt x="247546" y="255401"/>
                    <a:pt x="246593" y="256220"/>
                  </a:cubicBezTo>
                  <a:cubicBezTo>
                    <a:pt x="225314" y="214672"/>
                    <a:pt x="184490" y="193850"/>
                    <a:pt x="141647" y="172086"/>
                  </a:cubicBezTo>
                  <a:cubicBezTo>
                    <a:pt x="103785" y="152855"/>
                    <a:pt x="65151" y="133100"/>
                    <a:pt x="40682" y="98743"/>
                  </a:cubicBezTo>
                  <a:cubicBezTo>
                    <a:pt x="43839" y="84024"/>
                    <a:pt x="51221" y="70545"/>
                    <a:pt x="61922" y="59957"/>
                  </a:cubicBezTo>
                  <a:cubicBezTo>
                    <a:pt x="62027" y="59853"/>
                    <a:pt x="62151" y="59776"/>
                    <a:pt x="62265" y="59672"/>
                  </a:cubicBezTo>
                  <a:cubicBezTo>
                    <a:pt x="78867" y="97495"/>
                    <a:pt x="116558" y="116631"/>
                    <a:pt x="158906" y="138158"/>
                  </a:cubicBezTo>
                  <a:cubicBezTo>
                    <a:pt x="198216" y="158160"/>
                    <a:pt x="241202" y="180068"/>
                    <a:pt x="269329" y="220282"/>
                  </a:cubicBezTo>
                  <a:cubicBezTo>
                    <a:pt x="265723" y="232996"/>
                    <a:pt x="258873" y="244554"/>
                    <a:pt x="249451" y="253820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753103" y="3210660"/>
              <a:ext cx="297563" cy="326969"/>
            </a:xfrm>
            <a:custGeom>
              <a:avLst/>
              <a:gdLst/>
              <a:ahLst/>
              <a:cxnLst/>
              <a:rect l="l" t="t" r="r" b="b"/>
              <a:pathLst>
                <a:path w="297563" h="326969" extrusionOk="0">
                  <a:moveTo>
                    <a:pt x="242170" y="17895"/>
                  </a:moveTo>
                  <a:cubicBezTo>
                    <a:pt x="178209" y="-23138"/>
                    <a:pt x="84550" y="8789"/>
                    <a:pt x="32972" y="89190"/>
                  </a:cubicBezTo>
                  <a:cubicBezTo>
                    <a:pt x="-18606" y="169590"/>
                    <a:pt x="-8576" y="268041"/>
                    <a:pt x="55384" y="309075"/>
                  </a:cubicBezTo>
                  <a:cubicBezTo>
                    <a:pt x="119345" y="350108"/>
                    <a:pt x="213004" y="318180"/>
                    <a:pt x="264591" y="237770"/>
                  </a:cubicBezTo>
                  <a:cubicBezTo>
                    <a:pt x="316179" y="157360"/>
                    <a:pt x="306130" y="58919"/>
                    <a:pt x="242170" y="17895"/>
                  </a:cubicBezTo>
                  <a:close/>
                  <a:moveTo>
                    <a:pt x="167770" y="162323"/>
                  </a:moveTo>
                  <a:cubicBezTo>
                    <a:pt x="157378" y="205128"/>
                    <a:pt x="145862" y="251972"/>
                    <a:pt x="113277" y="288558"/>
                  </a:cubicBezTo>
                  <a:cubicBezTo>
                    <a:pt x="100040" y="288039"/>
                    <a:pt x="87172" y="284055"/>
                    <a:pt x="75958" y="277004"/>
                  </a:cubicBezTo>
                  <a:cubicBezTo>
                    <a:pt x="74911" y="276328"/>
                    <a:pt x="73977" y="275527"/>
                    <a:pt x="72968" y="274804"/>
                  </a:cubicBezTo>
                  <a:cubicBezTo>
                    <a:pt x="108515" y="244543"/>
                    <a:pt x="119411" y="200023"/>
                    <a:pt x="130756" y="153322"/>
                  </a:cubicBezTo>
                  <a:cubicBezTo>
                    <a:pt x="140786" y="112021"/>
                    <a:pt x="151139" y="69845"/>
                    <a:pt x="179047" y="38069"/>
                  </a:cubicBezTo>
                  <a:lnTo>
                    <a:pt x="179457" y="38069"/>
                  </a:lnTo>
                  <a:cubicBezTo>
                    <a:pt x="194358" y="37844"/>
                    <a:pt x="209002" y="41969"/>
                    <a:pt x="221596" y="49937"/>
                  </a:cubicBezTo>
                  <a:cubicBezTo>
                    <a:pt x="221719" y="50023"/>
                    <a:pt x="221834" y="50128"/>
                    <a:pt x="221958" y="50204"/>
                  </a:cubicBezTo>
                  <a:cubicBezTo>
                    <a:pt x="188973" y="75083"/>
                    <a:pt x="178990" y="116146"/>
                    <a:pt x="167770" y="16232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265" name="Google Shape;265;p5"/>
          <p:cNvGrpSpPr/>
          <p:nvPr/>
        </p:nvGrpSpPr>
        <p:grpSpPr>
          <a:xfrm>
            <a:off x="1433494" y="5146889"/>
            <a:ext cx="1113571" cy="1711116"/>
            <a:chOff x="867975" y="2999553"/>
            <a:chExt cx="1295905" cy="1991291"/>
          </a:xfrm>
        </p:grpSpPr>
        <p:sp>
          <p:nvSpPr>
            <p:cNvPr id="266" name="Google Shape;266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avLst/>
              <a:gdLst/>
              <a:ahLst/>
              <a:cxnLst/>
              <a:rect l="l" t="t" r="r" b="b"/>
              <a:pathLst>
                <a:path w="1168736" h="1610795" extrusionOk="0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268" name="Google Shape;268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575286" extrusionOk="0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381504" extrusionOk="0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w="1295905" h="381504" fill="lighten" extrusionOk="0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w="1295905" h="381504" fill="none" extrusionOk="0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avLst/>
                <a:gdLst/>
                <a:ahLst/>
                <a:cxnLst/>
                <a:rect l="l" t="t" r="r" b="b"/>
                <a:pathLst>
                  <a:path w="1010295" h="284615" extrusionOk="0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w="1010295" h="284615" fill="lighten" extrusionOk="0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w="1010295" h="284615" fill="none" extrusionOk="0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avLst/>
              <a:gdLst/>
              <a:ahLst/>
              <a:cxnLst/>
              <a:rect l="l" t="t" r="r" b="b"/>
              <a:pathLst>
                <a:path w="1144515" h="809220" extrusionOk="0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5"/>
          <p:cNvGrpSpPr/>
          <p:nvPr/>
        </p:nvGrpSpPr>
        <p:grpSpPr>
          <a:xfrm>
            <a:off x="1750097" y="6026706"/>
            <a:ext cx="446096" cy="387981"/>
            <a:chOff x="6482568" y="4464911"/>
            <a:chExt cx="2781147" cy="2397905"/>
          </a:xfrm>
        </p:grpSpPr>
        <p:sp>
          <p:nvSpPr>
            <p:cNvPr id="273" name="Google Shape;273;p5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rot="823435" flipH="1">
              <a:off x="6977354" y="4855222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823435" flipH="1">
              <a:off x="6674514" y="4907063"/>
              <a:ext cx="974669" cy="1735423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rot="823435" flipH="1">
              <a:off x="6996408" y="4926663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10800000" algn="r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438237" y="493988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467297" y="4935527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10800000" algn="r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7719465" y="5125840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5"/>
          <p:cNvGrpSpPr/>
          <p:nvPr/>
        </p:nvGrpSpPr>
        <p:grpSpPr>
          <a:xfrm>
            <a:off x="6264635" y="-1149416"/>
            <a:ext cx="6750292" cy="5307415"/>
            <a:chOff x="6264635" y="-1149416"/>
            <a:chExt cx="6750292" cy="5307415"/>
          </a:xfrm>
        </p:grpSpPr>
        <p:grpSp>
          <p:nvGrpSpPr>
            <p:cNvPr id="285" name="Google Shape;285;p5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286" name="Google Shape;286;p5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avLst/>
                <a:gdLst/>
                <a:ahLst/>
                <a:cxnLst/>
                <a:rect l="l" t="t" r="r" b="b"/>
                <a:pathLst>
                  <a:path w="1728787" h="1822132" extrusionOk="0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avLst/>
                <a:gdLst/>
                <a:ahLst/>
                <a:cxnLst/>
                <a:rect l="l" t="t" r="r" b="b"/>
                <a:pathLst>
                  <a:path w="1389849" h="1796554" extrusionOk="0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" name="Google Shape;288;p5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289" name="Google Shape;289;p5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avLst/>
                <a:gdLst/>
                <a:ahLst/>
                <a:cxnLst/>
                <a:rect l="l" t="t" r="r" b="b"/>
                <a:pathLst>
                  <a:path w="883908" h="1176853" extrusionOk="0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avLst/>
                <a:gdLst/>
                <a:ahLst/>
                <a:cxnLst/>
                <a:rect l="l" t="t" r="r" b="b"/>
                <a:pathLst>
                  <a:path w="555411" h="1134023" extrusionOk="0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p5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292" name="Google Shape;292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avLst/>
                <a:gdLst/>
                <a:ahLst/>
                <a:cxnLst/>
                <a:rect l="l" t="t" r="r" b="b"/>
                <a:pathLst>
                  <a:path w="1616392" h="1662112" extrusionOk="0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avLst/>
                <a:gdLst/>
                <a:ahLst/>
                <a:cxnLst/>
                <a:rect l="l" t="t" r="r" b="b"/>
                <a:pathLst>
                  <a:path w="890101" h="1662113" extrusionOk="0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p5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295" name="Google Shape;295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avLst/>
                <a:gdLst/>
                <a:ahLst/>
                <a:cxnLst/>
                <a:rect l="l" t="t" r="r" b="b"/>
                <a:pathLst>
                  <a:path w="1616392" h="1662112" extrusionOk="0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avLst/>
                <a:gdLst/>
                <a:ahLst/>
                <a:cxnLst/>
                <a:rect l="l" t="t" r="r" b="b"/>
                <a:pathLst>
                  <a:path w="890101" h="1662113" extrusionOk="0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5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298" name="Google Shape;298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avLst/>
                <a:gdLst/>
                <a:ahLst/>
                <a:cxnLst/>
                <a:rect l="l" t="t" r="r" b="b"/>
                <a:pathLst>
                  <a:path w="1616392" h="1662112" extrusionOk="0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avLst/>
                <a:gdLst/>
                <a:ahLst/>
                <a:cxnLst/>
                <a:rect l="l" t="t" r="r" b="b"/>
                <a:pathLst>
                  <a:path w="890101" h="1662113" extrusionOk="0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5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301" name="Google Shape;301;p5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avLst/>
                <a:gdLst/>
                <a:ahLst/>
                <a:cxnLst/>
                <a:rect l="l" t="t" r="r" b="b"/>
                <a:pathLst>
                  <a:path w="906914" h="1362194" extrusionOk="0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avLst/>
                <a:gdLst/>
                <a:ahLst/>
                <a:cxnLst/>
                <a:rect l="l" t="t" r="r" b="b"/>
                <a:pathLst>
                  <a:path w="750205" h="1352389" extrusionOk="0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303;p5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304" name="Google Shape;304;p5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avLst/>
                <a:gdLst/>
                <a:ahLst/>
                <a:cxnLst/>
                <a:rect l="l" t="t" r="r" b="b"/>
                <a:pathLst>
                  <a:path w="982953" h="1733021" extrusionOk="0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avLst/>
                <a:gdLst/>
                <a:ahLst/>
                <a:cxnLst/>
                <a:rect l="l" t="t" r="r" b="b"/>
                <a:pathLst>
                  <a:path w="556682" h="1733021" extrusionOk="0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5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307" name="Google Shape;307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1178018" h="1354471" extrusionOk="0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948870" h="1354471" extrusionOk="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5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310" name="Google Shape;310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1178018" h="1354471" extrusionOk="0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948870" h="1354471" extrusionOk="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" name="Google Shape;312;p5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313" name="Google Shape;313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1178018" h="1354471" extrusionOk="0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948870" h="1354471" extrusionOk="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5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316" name="Google Shape;316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avLst/>
                <a:gdLst/>
                <a:ahLst/>
                <a:cxnLst/>
                <a:rect l="l" t="t" r="r" b="b"/>
                <a:pathLst>
                  <a:path w="890101" h="1662113" extrusionOk="0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avLst/>
                <a:gdLst/>
                <a:ahLst/>
                <a:cxnLst/>
                <a:rect l="l" t="t" r="r" b="b"/>
                <a:pathLst>
                  <a:path w="1616392" h="1662112" extrusionOk="0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" name="Google Shape;318;p5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5"/>
          <p:cNvGrpSpPr/>
          <p:nvPr/>
        </p:nvGrpSpPr>
        <p:grpSpPr>
          <a:xfrm>
            <a:off x="714712" y="5474348"/>
            <a:ext cx="967911" cy="1383549"/>
            <a:chOff x="867975" y="2999553"/>
            <a:chExt cx="1295905" cy="1991291"/>
          </a:xfrm>
        </p:grpSpPr>
        <p:sp>
          <p:nvSpPr>
            <p:cNvPr id="320" name="Google Shape;320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avLst/>
              <a:gdLst/>
              <a:ahLst/>
              <a:cxnLst/>
              <a:rect l="l" t="t" r="r" b="b"/>
              <a:pathLst>
                <a:path w="1168736" h="1610795" extrusionOk="0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" name="Google Shape;321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322" name="Google Shape;322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575286" extrusionOk="0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381504" extrusionOk="0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w="1295905" h="381504" fill="lighten" extrusionOk="0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w="1295905" h="381504" fill="none" extrusionOk="0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dist="1143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avLst/>
                <a:gdLst/>
                <a:ahLst/>
                <a:cxnLst/>
                <a:rect l="l" t="t" r="r" b="b"/>
                <a:pathLst>
                  <a:path w="1010295" h="284615" extrusionOk="0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w="1010295" h="284615" fill="lighten" extrusionOk="0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w="1010295" h="284615" fill="none" extrusionOk="0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" name="Google Shape;325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avLst/>
              <a:gdLst/>
              <a:ahLst/>
              <a:cxnLst/>
              <a:rect l="l" t="t" r="r" b="b"/>
              <a:pathLst>
                <a:path w="1144515" h="809220" extrusionOk="0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5"/>
          <p:cNvGrpSpPr/>
          <p:nvPr/>
        </p:nvGrpSpPr>
        <p:grpSpPr>
          <a:xfrm>
            <a:off x="1018605" y="6157285"/>
            <a:ext cx="338730" cy="328460"/>
            <a:chOff x="1420127" y="4174679"/>
            <a:chExt cx="2487002" cy="2387065"/>
          </a:xfrm>
        </p:grpSpPr>
        <p:sp>
          <p:nvSpPr>
            <p:cNvPr id="327" name="Google Shape;327;p5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 rot="823435" flipH="1">
              <a:off x="1847407" y="4564988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dir="5400000" algn="ctr" rotWithShape="0">
                <a:srgbClr val="EF86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 rot="595998" flipH="1">
              <a:off x="1562348" y="4649785"/>
              <a:ext cx="973608" cy="1733534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 rot="675222" flipH="1">
              <a:off x="1869612" y="4637573"/>
              <a:ext cx="972850" cy="1846927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dir="10800000" algn="r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2913626" y="4638062"/>
              <a:ext cx="993503" cy="173355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algn="l" rotWithShape="0">
                <a:srgbClr val="EA6B14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algn="l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2308290" y="4649652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algn="l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303515" y="462272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dir="10800000" algn="r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589518" y="4835608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5"/>
          <p:cNvSpPr txBox="1"/>
          <p:nvPr/>
        </p:nvSpPr>
        <p:spPr>
          <a:xfrm rot="5400000" flipH="1">
            <a:off x="-677650" y="4443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89526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6"/>
          <p:cNvSpPr txBox="1">
            <a:spLocks noGrp="1"/>
          </p:cNvSpPr>
          <p:nvPr>
            <p:ph type="body" idx="1"/>
          </p:nvPr>
        </p:nvSpPr>
        <p:spPr>
          <a:xfrm>
            <a:off x="415600" y="1536639"/>
            <a:ext cx="89526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🍂"/>
              <a:defRPr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342" name="Google Shape;34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343" name="Google Shape;343;p6"/>
          <p:cNvGrpSpPr/>
          <p:nvPr/>
        </p:nvGrpSpPr>
        <p:grpSpPr>
          <a:xfrm rot="6097421">
            <a:off x="10514077" y="629487"/>
            <a:ext cx="917933" cy="1081510"/>
            <a:chOff x="6706688" y="4543626"/>
            <a:chExt cx="1158953" cy="1365479"/>
          </a:xfrm>
        </p:grpSpPr>
        <p:sp>
          <p:nvSpPr>
            <p:cNvPr id="344" name="Google Shape;344;p6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6"/>
          <p:cNvGrpSpPr/>
          <p:nvPr/>
        </p:nvGrpSpPr>
        <p:grpSpPr>
          <a:xfrm rot="9453225">
            <a:off x="11045480" y="2501168"/>
            <a:ext cx="1438428" cy="1479855"/>
            <a:chOff x="6282427" y="4719638"/>
            <a:chExt cx="1816188" cy="1868496"/>
          </a:xfrm>
        </p:grpSpPr>
        <p:sp>
          <p:nvSpPr>
            <p:cNvPr id="347" name="Google Shape;347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6"/>
          <p:cNvGrpSpPr/>
          <p:nvPr/>
        </p:nvGrpSpPr>
        <p:grpSpPr>
          <a:xfrm rot="-9932918">
            <a:off x="10185096" y="1558287"/>
            <a:ext cx="1438474" cy="1479903"/>
            <a:chOff x="6282427" y="4719638"/>
            <a:chExt cx="1816188" cy="1868496"/>
          </a:xfrm>
        </p:grpSpPr>
        <p:sp>
          <p:nvSpPr>
            <p:cNvPr id="350" name="Google Shape;350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6"/>
          <p:cNvGrpSpPr/>
          <p:nvPr/>
        </p:nvGrpSpPr>
        <p:grpSpPr>
          <a:xfrm rot="-5764696">
            <a:off x="10686883" y="3398964"/>
            <a:ext cx="1438444" cy="1479872"/>
            <a:chOff x="6282427" y="4719638"/>
            <a:chExt cx="1816188" cy="1868496"/>
          </a:xfrm>
        </p:grpSpPr>
        <p:sp>
          <p:nvSpPr>
            <p:cNvPr id="353" name="Google Shape;353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6"/>
          <p:cNvGrpSpPr/>
          <p:nvPr/>
        </p:nvGrpSpPr>
        <p:grpSpPr>
          <a:xfrm rot="9941643">
            <a:off x="8582203" y="997669"/>
            <a:ext cx="1095571" cy="1277070"/>
            <a:chOff x="6958899" y="1838851"/>
            <a:chExt cx="1383160" cy="1612303"/>
          </a:xfrm>
        </p:grpSpPr>
        <p:sp>
          <p:nvSpPr>
            <p:cNvPr id="356" name="Google Shape;356;p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avLst/>
              <a:gdLst/>
              <a:ahLst/>
              <a:cxnLst/>
              <a:rect l="l" t="t" r="r" b="b"/>
              <a:pathLst>
                <a:path w="906914" h="1362194" extrusionOk="0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avLst/>
              <a:gdLst/>
              <a:ahLst/>
              <a:cxnLst/>
              <a:rect l="l" t="t" r="r" b="b"/>
              <a:pathLst>
                <a:path w="750205" h="1352389" extrusionOk="0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6"/>
          <p:cNvGrpSpPr/>
          <p:nvPr/>
        </p:nvGrpSpPr>
        <p:grpSpPr>
          <a:xfrm rot="5576317">
            <a:off x="8313505" y="126491"/>
            <a:ext cx="902895" cy="1426381"/>
            <a:chOff x="10129820" y="2172286"/>
            <a:chExt cx="1139972" cy="1800911"/>
          </a:xfrm>
        </p:grpSpPr>
        <p:sp>
          <p:nvSpPr>
            <p:cNvPr id="359" name="Google Shape;359;p6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avLst/>
              <a:gdLst/>
              <a:ahLst/>
              <a:cxnLst/>
              <a:rect l="l" t="t" r="r" b="b"/>
              <a:pathLst>
                <a:path w="982953" h="1733021" extrusionOk="0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avLst/>
              <a:gdLst/>
              <a:ahLst/>
              <a:cxnLst/>
              <a:rect l="l" t="t" r="r" b="b"/>
              <a:pathLst>
                <a:path w="556682" h="1733021" extrusionOk="0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6"/>
          <p:cNvGrpSpPr/>
          <p:nvPr/>
        </p:nvGrpSpPr>
        <p:grpSpPr>
          <a:xfrm rot="6087577">
            <a:off x="9345188" y="1228529"/>
            <a:ext cx="1328885" cy="1383657"/>
            <a:chOff x="6002582" y="371806"/>
            <a:chExt cx="1677775" cy="1746926"/>
          </a:xfrm>
        </p:grpSpPr>
        <p:sp>
          <p:nvSpPr>
            <p:cNvPr id="362" name="Google Shape;362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6"/>
          <p:cNvGrpSpPr/>
          <p:nvPr/>
        </p:nvGrpSpPr>
        <p:grpSpPr>
          <a:xfrm rot="10529267">
            <a:off x="8550726" y="-576857"/>
            <a:ext cx="1438467" cy="1479896"/>
            <a:chOff x="6282427" y="4719638"/>
            <a:chExt cx="1816188" cy="1868496"/>
          </a:xfrm>
        </p:grpSpPr>
        <p:sp>
          <p:nvSpPr>
            <p:cNvPr id="365" name="Google Shape;365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6"/>
          <p:cNvGrpSpPr/>
          <p:nvPr/>
        </p:nvGrpSpPr>
        <p:grpSpPr>
          <a:xfrm rot="554735">
            <a:off x="7375376" y="671062"/>
            <a:ext cx="1328814" cy="1383582"/>
            <a:chOff x="6002582" y="371806"/>
            <a:chExt cx="1677775" cy="1746926"/>
          </a:xfrm>
        </p:grpSpPr>
        <p:sp>
          <p:nvSpPr>
            <p:cNvPr id="368" name="Google Shape;368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6"/>
          <p:cNvGrpSpPr/>
          <p:nvPr/>
        </p:nvGrpSpPr>
        <p:grpSpPr>
          <a:xfrm rot="-1617196">
            <a:off x="10513795" y="2539861"/>
            <a:ext cx="917930" cy="1081505"/>
            <a:chOff x="6706688" y="4543626"/>
            <a:chExt cx="1158953" cy="1365479"/>
          </a:xfrm>
        </p:grpSpPr>
        <p:sp>
          <p:nvSpPr>
            <p:cNvPr id="371" name="Google Shape;371;p6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6"/>
          <p:cNvGrpSpPr/>
          <p:nvPr/>
        </p:nvGrpSpPr>
        <p:grpSpPr>
          <a:xfrm rot="10089462">
            <a:off x="9085665" y="225361"/>
            <a:ext cx="1438496" cy="1479925"/>
            <a:chOff x="6282427" y="4719638"/>
            <a:chExt cx="1816188" cy="1868496"/>
          </a:xfrm>
        </p:grpSpPr>
        <p:sp>
          <p:nvSpPr>
            <p:cNvPr id="374" name="Google Shape;374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6"/>
          <p:cNvGrpSpPr/>
          <p:nvPr/>
        </p:nvGrpSpPr>
        <p:grpSpPr>
          <a:xfrm rot="7602298">
            <a:off x="10849010" y="905752"/>
            <a:ext cx="1328871" cy="1383641"/>
            <a:chOff x="6002582" y="371806"/>
            <a:chExt cx="1677775" cy="1746926"/>
          </a:xfrm>
        </p:grpSpPr>
        <p:sp>
          <p:nvSpPr>
            <p:cNvPr id="377" name="Google Shape;377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6"/>
          <p:cNvGrpSpPr/>
          <p:nvPr/>
        </p:nvGrpSpPr>
        <p:grpSpPr>
          <a:xfrm rot="6784735">
            <a:off x="10138446" y="-323264"/>
            <a:ext cx="1328957" cy="1383731"/>
            <a:chOff x="6002582" y="371806"/>
            <a:chExt cx="1677775" cy="1746926"/>
          </a:xfrm>
        </p:grpSpPr>
        <p:sp>
          <p:nvSpPr>
            <p:cNvPr id="380" name="Google Shape;380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6"/>
          <p:cNvGrpSpPr/>
          <p:nvPr/>
        </p:nvGrpSpPr>
        <p:grpSpPr>
          <a:xfrm rot="-7395042">
            <a:off x="11089687" y="-195642"/>
            <a:ext cx="1095573" cy="1277073"/>
            <a:chOff x="6958899" y="1838851"/>
            <a:chExt cx="1383160" cy="1612303"/>
          </a:xfrm>
        </p:grpSpPr>
        <p:sp>
          <p:nvSpPr>
            <p:cNvPr id="383" name="Google Shape;383;p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avLst/>
              <a:gdLst/>
              <a:ahLst/>
              <a:cxnLst/>
              <a:rect l="l" t="t" r="r" b="b"/>
              <a:pathLst>
                <a:path w="906914" h="1362194" extrusionOk="0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avLst/>
              <a:gdLst/>
              <a:ahLst/>
              <a:cxnLst/>
              <a:rect l="l" t="t" r="r" b="b"/>
              <a:pathLst>
                <a:path w="750205" h="1352389" extrusionOk="0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6"/>
          <p:cNvGrpSpPr/>
          <p:nvPr/>
        </p:nvGrpSpPr>
        <p:grpSpPr>
          <a:xfrm rot="6062934">
            <a:off x="10977336" y="1303663"/>
            <a:ext cx="1983362" cy="1989462"/>
            <a:chOff x="7712492" y="1911472"/>
            <a:chExt cx="2503986" cy="2511687"/>
          </a:xfrm>
        </p:grpSpPr>
        <p:sp>
          <p:nvSpPr>
            <p:cNvPr id="386" name="Google Shape;386;p6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avLst/>
              <a:gdLst/>
              <a:ahLst/>
              <a:cxnLst/>
              <a:rect l="l" t="t" r="r" b="b"/>
              <a:pathLst>
                <a:path w="1728787" h="1822132" extrusionOk="0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avLst/>
              <a:gdLst/>
              <a:ahLst/>
              <a:cxnLst/>
              <a:rect l="l" t="t" r="r" b="b"/>
              <a:pathLst>
                <a:path w="1389849" h="1796554" extrusionOk="0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6"/>
          <p:cNvSpPr/>
          <p:nvPr/>
        </p:nvSpPr>
        <p:spPr>
          <a:xfrm>
            <a:off x="8510" y="5025028"/>
            <a:ext cx="12183600" cy="189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p6"/>
          <p:cNvGrpSpPr/>
          <p:nvPr/>
        </p:nvGrpSpPr>
        <p:grpSpPr>
          <a:xfrm>
            <a:off x="-1" y="5025028"/>
            <a:ext cx="12182213" cy="1892976"/>
            <a:chOff x="-32994" y="0"/>
            <a:chExt cx="12225000" cy="1899625"/>
          </a:xfrm>
        </p:grpSpPr>
        <p:sp>
          <p:nvSpPr>
            <p:cNvPr id="390" name="Google Shape;390;p6"/>
            <p:cNvSpPr/>
            <p:nvPr/>
          </p:nvSpPr>
          <p:spPr>
            <a:xfrm>
              <a:off x="-32994" y="0"/>
              <a:ext cx="122250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-32994" y="1239625"/>
              <a:ext cx="122250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6"/>
          <p:cNvGrpSpPr/>
          <p:nvPr/>
        </p:nvGrpSpPr>
        <p:grpSpPr>
          <a:xfrm>
            <a:off x="177698" y="5025028"/>
            <a:ext cx="11774839" cy="1903759"/>
            <a:chOff x="-30280" y="-12605"/>
            <a:chExt cx="11816196" cy="6882716"/>
          </a:xfrm>
        </p:grpSpPr>
        <p:grpSp>
          <p:nvGrpSpPr>
            <p:cNvPr id="393" name="Google Shape;393;p6"/>
            <p:cNvGrpSpPr/>
            <p:nvPr/>
          </p:nvGrpSpPr>
          <p:grpSpPr>
            <a:xfrm rot="-5400000">
              <a:off x="-36521" y="-6364"/>
              <a:ext cx="6870606" cy="6858124"/>
              <a:chOff x="-32994" y="0"/>
              <a:chExt cx="12257994" cy="6858124"/>
            </a:xfrm>
          </p:grpSpPr>
          <p:sp>
            <p:nvSpPr>
              <p:cNvPr id="394" name="Google Shape;394;p6"/>
              <p:cNvSpPr/>
              <p:nvPr/>
            </p:nvSpPr>
            <p:spPr>
              <a:xfrm>
                <a:off x="-32994" y="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-32994" y="1239625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-32994" y="247925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-32994" y="3718875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-32994" y="495850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0" y="6198124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0" name="Google Shape;400;p6"/>
            <p:cNvSpPr/>
            <p:nvPr/>
          </p:nvSpPr>
          <p:spPr>
            <a:xfrm rot="-5400000">
              <a:off x="4311191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rot="-5400000">
              <a:off x="5550816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 rot="-5400000">
              <a:off x="6790441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rot="-5400000">
              <a:off x="8030066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6"/>
          <p:cNvGrpSpPr/>
          <p:nvPr/>
        </p:nvGrpSpPr>
        <p:grpSpPr>
          <a:xfrm flipH="1">
            <a:off x="948922" y="4502801"/>
            <a:ext cx="1251187" cy="1289317"/>
            <a:chOff x="9928914" y="3915564"/>
            <a:chExt cx="1359838" cy="1401279"/>
          </a:xfrm>
        </p:grpSpPr>
        <p:sp>
          <p:nvSpPr>
            <p:cNvPr id="405" name="Google Shape;405;p6"/>
            <p:cNvSpPr/>
            <p:nvPr/>
          </p:nvSpPr>
          <p:spPr>
            <a:xfrm>
              <a:off x="9928914" y="3915676"/>
              <a:ext cx="1359838" cy="1401167"/>
            </a:xfrm>
            <a:custGeom>
              <a:avLst/>
              <a:gdLst/>
              <a:ahLst/>
              <a:cxnLst/>
              <a:rect l="l" t="t" r="r" b="b"/>
              <a:pathLst>
                <a:path w="1359838" h="1401167" extrusionOk="0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" name="Google Shape;406;p6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407" name="Google Shape;407;p6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408" name="Google Shape;408;p6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716" h="415603" extrusionOk="0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63" h="338137" extrusionOk="0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0" name="Google Shape;410;p6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avLst/>
                <a:gdLst/>
                <a:ahLst/>
                <a:cxnLst/>
                <a:rect l="l" t="t" r="r" b="b"/>
                <a:pathLst>
                  <a:path w="845343" h="616377" extrusionOk="0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CA830"/>
                  </a:gs>
                  <a:gs pos="30000">
                    <a:srgbClr val="ECA830"/>
                  </a:gs>
                  <a:gs pos="52000">
                    <a:srgbClr val="FFC000"/>
                  </a:gs>
                  <a:gs pos="73000">
                    <a:srgbClr val="ECA830"/>
                  </a:gs>
                  <a:gs pos="100000">
                    <a:srgbClr val="ECA830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1482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1" name="Google Shape;411;p6"/>
          <p:cNvGrpSpPr/>
          <p:nvPr/>
        </p:nvGrpSpPr>
        <p:grpSpPr>
          <a:xfrm>
            <a:off x="96217" y="4694315"/>
            <a:ext cx="1394129" cy="1505260"/>
            <a:chOff x="183802" y="4832392"/>
            <a:chExt cx="1584417" cy="1710717"/>
          </a:xfrm>
        </p:grpSpPr>
        <p:sp>
          <p:nvSpPr>
            <p:cNvPr id="412" name="Google Shape;412;p6"/>
            <p:cNvSpPr/>
            <p:nvPr/>
          </p:nvSpPr>
          <p:spPr>
            <a:xfrm>
              <a:off x="183802" y="4845511"/>
              <a:ext cx="1581827" cy="1697598"/>
            </a:xfrm>
            <a:custGeom>
              <a:avLst/>
              <a:gdLst/>
              <a:ahLst/>
              <a:cxnLst/>
              <a:rect l="l" t="t" r="r" b="b"/>
              <a:pathLst>
                <a:path w="1581827" h="1697598" extrusionOk="0">
                  <a:moveTo>
                    <a:pt x="176334" y="793200"/>
                  </a:moveTo>
                  <a:cubicBezTo>
                    <a:pt x="165863" y="794065"/>
                    <a:pt x="155281" y="797963"/>
                    <a:pt x="144587" y="806428"/>
                  </a:cubicBezTo>
                  <a:cubicBezTo>
                    <a:pt x="98246" y="845640"/>
                    <a:pt x="114286" y="902675"/>
                    <a:pt x="130328" y="947234"/>
                  </a:cubicBezTo>
                  <a:cubicBezTo>
                    <a:pt x="176669" y="1080909"/>
                    <a:pt x="246179" y="1202108"/>
                    <a:pt x="369162" y="1278749"/>
                  </a:cubicBezTo>
                  <a:lnTo>
                    <a:pt x="434647" y="1339115"/>
                  </a:lnTo>
                  <a:lnTo>
                    <a:pt x="379785" y="1207233"/>
                  </a:lnTo>
                  <a:cubicBezTo>
                    <a:pt x="337454" y="1086256"/>
                    <a:pt x="304481" y="962383"/>
                    <a:pt x="287548" y="833164"/>
                  </a:cubicBezTo>
                  <a:lnTo>
                    <a:pt x="287461" y="832251"/>
                  </a:lnTo>
                  <a:lnTo>
                    <a:pt x="267568" y="826035"/>
                  </a:lnTo>
                  <a:cubicBezTo>
                    <a:pt x="238159" y="815341"/>
                    <a:pt x="207748" y="790611"/>
                    <a:pt x="176334" y="793200"/>
                  </a:cubicBezTo>
                  <a:close/>
                  <a:moveTo>
                    <a:pt x="1080587" y="197"/>
                  </a:moveTo>
                  <a:cubicBezTo>
                    <a:pt x="1116826" y="1773"/>
                    <a:pt x="1153590" y="12627"/>
                    <a:pt x="1189302" y="27333"/>
                  </a:cubicBezTo>
                  <a:cubicBezTo>
                    <a:pt x="1215913" y="38537"/>
                    <a:pt x="1213112" y="51141"/>
                    <a:pt x="1203307" y="76350"/>
                  </a:cubicBezTo>
                  <a:cubicBezTo>
                    <a:pt x="1164093" y="174388"/>
                    <a:pt x="1178098" y="203799"/>
                    <a:pt x="1263531" y="271025"/>
                  </a:cubicBezTo>
                  <a:cubicBezTo>
                    <a:pt x="1329355" y="322844"/>
                    <a:pt x="1406385" y="362059"/>
                    <a:pt x="1403584" y="472701"/>
                  </a:cubicBezTo>
                  <a:cubicBezTo>
                    <a:pt x="1402883" y="486006"/>
                    <a:pt x="1415138" y="504563"/>
                    <a:pt x="1429668" y="525396"/>
                  </a:cubicBezTo>
                  <a:lnTo>
                    <a:pt x="1444121" y="546641"/>
                  </a:lnTo>
                  <a:lnTo>
                    <a:pt x="1510234" y="544425"/>
                  </a:lnTo>
                  <a:cubicBezTo>
                    <a:pt x="1556575" y="542641"/>
                    <a:pt x="1585092" y="551554"/>
                    <a:pt x="1581528" y="606806"/>
                  </a:cubicBezTo>
                  <a:cubicBezTo>
                    <a:pt x="1565488" y="922281"/>
                    <a:pt x="1545881" y="1235973"/>
                    <a:pt x="1390818" y="1521147"/>
                  </a:cubicBezTo>
                  <a:cubicBezTo>
                    <a:pt x="1344477" y="1608481"/>
                    <a:pt x="1291007" y="1667299"/>
                    <a:pt x="1182283" y="1672645"/>
                  </a:cubicBezTo>
                  <a:cubicBezTo>
                    <a:pt x="1037915" y="1679775"/>
                    <a:pt x="893544" y="1697598"/>
                    <a:pt x="747392" y="1697598"/>
                  </a:cubicBezTo>
                  <a:cubicBezTo>
                    <a:pt x="644017" y="1697598"/>
                    <a:pt x="570942" y="1658387"/>
                    <a:pt x="528165" y="1563924"/>
                  </a:cubicBezTo>
                  <a:lnTo>
                    <a:pt x="472162" y="1429295"/>
                  </a:lnTo>
                  <a:lnTo>
                    <a:pt x="472538" y="1430247"/>
                  </a:lnTo>
                  <a:cubicBezTo>
                    <a:pt x="130328" y="1339349"/>
                    <a:pt x="-19389" y="998921"/>
                    <a:pt x="2000" y="724441"/>
                  </a:cubicBezTo>
                  <a:cubicBezTo>
                    <a:pt x="7346" y="649582"/>
                    <a:pt x="46557" y="617500"/>
                    <a:pt x="121416" y="638888"/>
                  </a:cubicBezTo>
                  <a:cubicBezTo>
                    <a:pt x="146368" y="646018"/>
                    <a:pt x="171321" y="656712"/>
                    <a:pt x="196274" y="663841"/>
                  </a:cubicBezTo>
                  <a:cubicBezTo>
                    <a:pt x="216771" y="670525"/>
                    <a:pt x="235596" y="678212"/>
                    <a:pt x="251722" y="687570"/>
                  </a:cubicBezTo>
                  <a:lnTo>
                    <a:pt x="279238" y="711239"/>
                  </a:lnTo>
                  <a:lnTo>
                    <a:pt x="278971" y="689520"/>
                  </a:lnTo>
                  <a:cubicBezTo>
                    <a:pt x="282731" y="627204"/>
                    <a:pt x="303303" y="593596"/>
                    <a:pt x="352465" y="576117"/>
                  </a:cubicBezTo>
                  <a:lnTo>
                    <a:pt x="392916" y="567518"/>
                  </a:lnTo>
                  <a:lnTo>
                    <a:pt x="395487" y="564477"/>
                  </a:lnTo>
                  <a:cubicBezTo>
                    <a:pt x="400271" y="560270"/>
                    <a:pt x="404735" y="557792"/>
                    <a:pt x="408955" y="556664"/>
                  </a:cubicBezTo>
                  <a:lnTo>
                    <a:pt x="421218" y="558579"/>
                  </a:lnTo>
                  <a:lnTo>
                    <a:pt x="432316" y="516118"/>
                  </a:lnTo>
                  <a:cubicBezTo>
                    <a:pt x="440369" y="496861"/>
                    <a:pt x="452624" y="479704"/>
                    <a:pt x="473632" y="467099"/>
                  </a:cubicBezTo>
                  <a:cubicBezTo>
                    <a:pt x="498841" y="451694"/>
                    <a:pt x="483435" y="429286"/>
                    <a:pt x="484836" y="411078"/>
                  </a:cubicBezTo>
                  <a:cubicBezTo>
                    <a:pt x="489037" y="345252"/>
                    <a:pt x="507244" y="287831"/>
                    <a:pt x="568868" y="252817"/>
                  </a:cubicBezTo>
                  <a:lnTo>
                    <a:pt x="579228" y="247638"/>
                  </a:lnTo>
                  <a:lnTo>
                    <a:pt x="601601" y="219814"/>
                  </a:lnTo>
                  <a:lnTo>
                    <a:pt x="604099" y="218084"/>
                  </a:lnTo>
                  <a:lnTo>
                    <a:pt x="632898" y="174673"/>
                  </a:lnTo>
                  <a:cubicBezTo>
                    <a:pt x="681873" y="123794"/>
                    <a:pt x="750936" y="105412"/>
                    <a:pt x="822363" y="91757"/>
                  </a:cubicBezTo>
                  <a:cubicBezTo>
                    <a:pt x="878384" y="80553"/>
                    <a:pt x="927404" y="60945"/>
                    <a:pt x="975022" y="28732"/>
                  </a:cubicBezTo>
                  <a:cubicBezTo>
                    <a:pt x="1008634" y="6324"/>
                    <a:pt x="1044348" y="-1379"/>
                    <a:pt x="1080587" y="197"/>
                  </a:cubicBez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5799">
                  <a:srgbClr val="EA6B14"/>
                </a:gs>
                <a:gs pos="34000">
                  <a:srgbClr val="FF9411"/>
                </a:gs>
                <a:gs pos="85000">
                  <a:srgbClr val="FE6D04"/>
                </a:gs>
                <a:gs pos="100000">
                  <a:srgbClr val="FE6D0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603636" y="4832392"/>
              <a:ext cx="1052932" cy="616284"/>
            </a:xfrm>
            <a:custGeom>
              <a:avLst/>
              <a:gdLst/>
              <a:ahLst/>
              <a:cxnLst/>
              <a:rect l="l" t="t" r="r" b="b"/>
              <a:pathLst>
                <a:path w="716280" h="419241" extrusionOk="0">
                  <a:moveTo>
                    <a:pt x="451843" y="134"/>
                  </a:moveTo>
                  <a:cubicBezTo>
                    <a:pt x="476489" y="1206"/>
                    <a:pt x="501492" y="8588"/>
                    <a:pt x="525780" y="18589"/>
                  </a:cubicBezTo>
                  <a:cubicBezTo>
                    <a:pt x="543878" y="26209"/>
                    <a:pt x="541973" y="34781"/>
                    <a:pt x="535305" y="51926"/>
                  </a:cubicBezTo>
                  <a:cubicBezTo>
                    <a:pt x="508635" y="118601"/>
                    <a:pt x="518160" y="138604"/>
                    <a:pt x="576263" y="184324"/>
                  </a:cubicBezTo>
                  <a:cubicBezTo>
                    <a:pt x="621030" y="219566"/>
                    <a:pt x="673418" y="246236"/>
                    <a:pt x="671513" y="321484"/>
                  </a:cubicBezTo>
                  <a:cubicBezTo>
                    <a:pt x="670560" y="339581"/>
                    <a:pt x="704850" y="371966"/>
                    <a:pt x="716280" y="402447"/>
                  </a:cubicBezTo>
                  <a:cubicBezTo>
                    <a:pt x="710565" y="410066"/>
                    <a:pt x="701040" y="413877"/>
                    <a:pt x="692468" y="415781"/>
                  </a:cubicBezTo>
                  <a:cubicBezTo>
                    <a:pt x="469583" y="422449"/>
                    <a:pt x="247650" y="419591"/>
                    <a:pt x="25718" y="406256"/>
                  </a:cubicBezTo>
                  <a:cubicBezTo>
                    <a:pt x="15240" y="404352"/>
                    <a:pt x="6668" y="399589"/>
                    <a:pt x="0" y="392922"/>
                  </a:cubicBezTo>
                  <a:cubicBezTo>
                    <a:pt x="5715" y="364347"/>
                    <a:pt x="10478" y="334819"/>
                    <a:pt x="39053" y="317674"/>
                  </a:cubicBezTo>
                  <a:cubicBezTo>
                    <a:pt x="56198" y="307197"/>
                    <a:pt x="45720" y="291957"/>
                    <a:pt x="46673" y="279574"/>
                  </a:cubicBezTo>
                  <a:cubicBezTo>
                    <a:pt x="49530" y="234806"/>
                    <a:pt x="61913" y="195754"/>
                    <a:pt x="103823" y="171941"/>
                  </a:cubicBezTo>
                  <a:cubicBezTo>
                    <a:pt x="109538" y="169084"/>
                    <a:pt x="117158" y="166226"/>
                    <a:pt x="119063" y="161464"/>
                  </a:cubicBezTo>
                  <a:cubicBezTo>
                    <a:pt x="149543" y="92884"/>
                    <a:pt x="211455" y="74786"/>
                    <a:pt x="276225" y="62404"/>
                  </a:cubicBezTo>
                  <a:cubicBezTo>
                    <a:pt x="314325" y="54784"/>
                    <a:pt x="347663" y="41449"/>
                    <a:pt x="380048" y="19541"/>
                  </a:cubicBezTo>
                  <a:cubicBezTo>
                    <a:pt x="402908" y="4301"/>
                    <a:pt x="427197" y="-938"/>
                    <a:pt x="451843" y="134"/>
                  </a:cubicBezTo>
                  <a:close/>
                </a:path>
              </a:pathLst>
            </a:custGeom>
            <a:solidFill>
              <a:srgbClr val="FFEED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 flipH="1">
              <a:off x="568021" y="4903252"/>
              <a:ext cx="1074933" cy="557081"/>
            </a:xfrm>
            <a:custGeom>
              <a:avLst/>
              <a:gdLst/>
              <a:ahLst/>
              <a:cxnLst/>
              <a:rect l="l" t="t" r="r" b="b"/>
              <a:pathLst>
                <a:path w="652463" h="338137" extrusionOk="0">
                  <a:moveTo>
                    <a:pt x="34171" y="309919"/>
                  </a:moveTo>
                  <a:cubicBezTo>
                    <a:pt x="45006" y="310991"/>
                    <a:pt x="55722" y="320516"/>
                    <a:pt x="67628" y="335279"/>
                  </a:cubicBezTo>
                  <a:cubicBezTo>
                    <a:pt x="44768" y="335279"/>
                    <a:pt x="25718" y="335279"/>
                    <a:pt x="0" y="335279"/>
                  </a:cubicBezTo>
                  <a:cubicBezTo>
                    <a:pt x="12383" y="316229"/>
                    <a:pt x="23336" y="308847"/>
                    <a:pt x="34171" y="309919"/>
                  </a:cubicBezTo>
                  <a:close/>
                  <a:moveTo>
                    <a:pt x="634961" y="294739"/>
                  </a:moveTo>
                  <a:cubicBezTo>
                    <a:pt x="640081" y="296108"/>
                    <a:pt x="645796" y="300752"/>
                    <a:pt x="652463" y="310515"/>
                  </a:cubicBezTo>
                  <a:cubicBezTo>
                    <a:pt x="639128" y="342900"/>
                    <a:pt x="617220" y="331470"/>
                    <a:pt x="595313" y="320992"/>
                  </a:cubicBezTo>
                  <a:cubicBezTo>
                    <a:pt x="609601" y="315992"/>
                    <a:pt x="619602" y="290631"/>
                    <a:pt x="634961" y="294739"/>
                  </a:cubicBezTo>
                  <a:close/>
                  <a:moveTo>
                    <a:pt x="418149" y="84772"/>
                  </a:moveTo>
                  <a:cubicBezTo>
                    <a:pt x="505778" y="197167"/>
                    <a:pt x="441008" y="309562"/>
                    <a:pt x="285751" y="334327"/>
                  </a:cubicBezTo>
                  <a:cubicBezTo>
                    <a:pt x="366714" y="272415"/>
                    <a:pt x="465774" y="223837"/>
                    <a:pt x="418149" y="84772"/>
                  </a:cubicBezTo>
                  <a:close/>
                  <a:moveTo>
                    <a:pt x="483870" y="66674"/>
                  </a:moveTo>
                  <a:cubicBezTo>
                    <a:pt x="588645" y="120014"/>
                    <a:pt x="584835" y="258127"/>
                    <a:pt x="478155" y="338137"/>
                  </a:cubicBezTo>
                  <a:lnTo>
                    <a:pt x="473393" y="336232"/>
                  </a:lnTo>
                  <a:lnTo>
                    <a:pt x="468630" y="337184"/>
                  </a:lnTo>
                  <a:cubicBezTo>
                    <a:pt x="463868" y="319087"/>
                    <a:pt x="480060" y="312419"/>
                    <a:pt x="487680" y="301941"/>
                  </a:cubicBezTo>
                  <a:cubicBezTo>
                    <a:pt x="541973" y="220979"/>
                    <a:pt x="541973" y="161924"/>
                    <a:pt x="483870" y="66674"/>
                  </a:cubicBezTo>
                  <a:close/>
                  <a:moveTo>
                    <a:pt x="373380" y="39052"/>
                  </a:moveTo>
                  <a:cubicBezTo>
                    <a:pt x="420053" y="39052"/>
                    <a:pt x="454343" y="60007"/>
                    <a:pt x="478155" y="100965"/>
                  </a:cubicBezTo>
                  <a:cubicBezTo>
                    <a:pt x="475298" y="104775"/>
                    <a:pt x="471488" y="107632"/>
                    <a:pt x="468630" y="111442"/>
                  </a:cubicBezTo>
                  <a:cubicBezTo>
                    <a:pt x="445770" y="76199"/>
                    <a:pt x="414338" y="51435"/>
                    <a:pt x="373380" y="39052"/>
                  </a:cubicBezTo>
                  <a:close/>
                  <a:moveTo>
                    <a:pt x="179070" y="15240"/>
                  </a:moveTo>
                  <a:cubicBezTo>
                    <a:pt x="220980" y="28575"/>
                    <a:pt x="242888" y="52387"/>
                    <a:pt x="246698" y="90488"/>
                  </a:cubicBezTo>
                  <a:cubicBezTo>
                    <a:pt x="250508" y="128588"/>
                    <a:pt x="224790" y="146685"/>
                    <a:pt x="196215" y="163830"/>
                  </a:cubicBezTo>
                  <a:cubicBezTo>
                    <a:pt x="166688" y="181928"/>
                    <a:pt x="137160" y="200978"/>
                    <a:pt x="109538" y="220980"/>
                  </a:cubicBezTo>
                  <a:cubicBezTo>
                    <a:pt x="98108" y="229553"/>
                    <a:pt x="82867" y="240030"/>
                    <a:pt x="91440" y="260033"/>
                  </a:cubicBezTo>
                  <a:cubicBezTo>
                    <a:pt x="99060" y="277178"/>
                    <a:pt x="114300" y="280035"/>
                    <a:pt x="131445" y="280035"/>
                  </a:cubicBezTo>
                  <a:cubicBezTo>
                    <a:pt x="260033" y="282893"/>
                    <a:pt x="364808" y="145733"/>
                    <a:pt x="325755" y="27623"/>
                  </a:cubicBezTo>
                  <a:cubicBezTo>
                    <a:pt x="372428" y="70485"/>
                    <a:pt x="374333" y="145733"/>
                    <a:pt x="324803" y="197168"/>
                  </a:cubicBezTo>
                  <a:cubicBezTo>
                    <a:pt x="269558" y="254318"/>
                    <a:pt x="204788" y="294323"/>
                    <a:pt x="120967" y="293370"/>
                  </a:cubicBezTo>
                  <a:cubicBezTo>
                    <a:pt x="110490" y="294323"/>
                    <a:pt x="92392" y="286703"/>
                    <a:pt x="90488" y="310515"/>
                  </a:cubicBezTo>
                  <a:cubicBezTo>
                    <a:pt x="61913" y="309563"/>
                    <a:pt x="42863" y="285750"/>
                    <a:pt x="38100" y="243840"/>
                  </a:cubicBezTo>
                  <a:cubicBezTo>
                    <a:pt x="56197" y="213360"/>
                    <a:pt x="80010" y="187643"/>
                    <a:pt x="109538" y="169545"/>
                  </a:cubicBezTo>
                  <a:cubicBezTo>
                    <a:pt x="166688" y="134303"/>
                    <a:pt x="203835" y="89535"/>
                    <a:pt x="179070" y="15240"/>
                  </a:cubicBezTo>
                  <a:close/>
                  <a:moveTo>
                    <a:pt x="213360" y="0"/>
                  </a:moveTo>
                  <a:cubicBezTo>
                    <a:pt x="316230" y="11430"/>
                    <a:pt x="350521" y="85725"/>
                    <a:pt x="294323" y="164783"/>
                  </a:cubicBezTo>
                  <a:cubicBezTo>
                    <a:pt x="251460" y="224790"/>
                    <a:pt x="194310" y="258128"/>
                    <a:pt x="107633" y="259080"/>
                  </a:cubicBezTo>
                  <a:cubicBezTo>
                    <a:pt x="136208" y="221933"/>
                    <a:pt x="168593" y="206693"/>
                    <a:pt x="198121" y="189547"/>
                  </a:cubicBezTo>
                  <a:cubicBezTo>
                    <a:pt x="289560" y="135255"/>
                    <a:pt x="296228" y="72390"/>
                    <a:pt x="213360" y="0"/>
                  </a:cubicBezTo>
                  <a:close/>
                </a:path>
              </a:pathLst>
            </a:custGeom>
            <a:solidFill>
              <a:srgbClr val="FFDD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187428" y="5376611"/>
              <a:ext cx="1580791" cy="1152625"/>
            </a:xfrm>
            <a:custGeom>
              <a:avLst/>
              <a:gdLst/>
              <a:ahLst/>
              <a:cxnLst/>
              <a:rect l="l" t="t" r="r" b="b"/>
              <a:pathLst>
                <a:path w="845343" h="616377" extrusionOk="0">
                  <a:moveTo>
                    <a:pt x="94234" y="133058"/>
                  </a:moveTo>
                  <a:cubicBezTo>
                    <a:pt x="88638" y="133520"/>
                    <a:pt x="82983" y="135603"/>
                    <a:pt x="77268" y="140127"/>
                  </a:cubicBezTo>
                  <a:cubicBezTo>
                    <a:pt x="52503" y="161082"/>
                    <a:pt x="61075" y="191562"/>
                    <a:pt x="69648" y="215375"/>
                  </a:cubicBezTo>
                  <a:cubicBezTo>
                    <a:pt x="94413" y="286812"/>
                    <a:pt x="131560" y="351582"/>
                    <a:pt x="197283" y="392540"/>
                  </a:cubicBezTo>
                  <a:lnTo>
                    <a:pt x="232279" y="424800"/>
                  </a:lnTo>
                  <a:lnTo>
                    <a:pt x="202960" y="354321"/>
                  </a:lnTo>
                  <a:cubicBezTo>
                    <a:pt x="180338" y="289670"/>
                    <a:pt x="162717" y="223471"/>
                    <a:pt x="153668" y="154415"/>
                  </a:cubicBezTo>
                  <a:lnTo>
                    <a:pt x="153621" y="153927"/>
                  </a:lnTo>
                  <a:lnTo>
                    <a:pt x="142990" y="150605"/>
                  </a:lnTo>
                  <a:cubicBezTo>
                    <a:pt x="127274" y="144890"/>
                    <a:pt x="111022" y="131674"/>
                    <a:pt x="94234" y="133058"/>
                  </a:cubicBezTo>
                  <a:close/>
                  <a:moveTo>
                    <a:pt x="807083" y="110"/>
                  </a:moveTo>
                  <a:cubicBezTo>
                    <a:pt x="831848" y="-843"/>
                    <a:pt x="847088" y="3920"/>
                    <a:pt x="845183" y="33447"/>
                  </a:cubicBezTo>
                  <a:cubicBezTo>
                    <a:pt x="836611" y="202040"/>
                    <a:pt x="826133" y="369680"/>
                    <a:pt x="743266" y="522080"/>
                  </a:cubicBezTo>
                  <a:cubicBezTo>
                    <a:pt x="718501" y="568752"/>
                    <a:pt x="689926" y="600185"/>
                    <a:pt x="631823" y="603042"/>
                  </a:cubicBezTo>
                  <a:cubicBezTo>
                    <a:pt x="554671" y="606852"/>
                    <a:pt x="477518" y="616377"/>
                    <a:pt x="399413" y="616377"/>
                  </a:cubicBezTo>
                  <a:cubicBezTo>
                    <a:pt x="344168" y="616377"/>
                    <a:pt x="305116" y="595422"/>
                    <a:pt x="282256" y="544940"/>
                  </a:cubicBezTo>
                  <a:lnTo>
                    <a:pt x="252327" y="472993"/>
                  </a:lnTo>
                  <a:lnTo>
                    <a:pt x="252528" y="473502"/>
                  </a:lnTo>
                  <a:cubicBezTo>
                    <a:pt x="69648" y="424925"/>
                    <a:pt x="-10362" y="242997"/>
                    <a:pt x="1068" y="96312"/>
                  </a:cubicBezTo>
                  <a:cubicBezTo>
                    <a:pt x="3925" y="56307"/>
                    <a:pt x="24880" y="39162"/>
                    <a:pt x="64885" y="50592"/>
                  </a:cubicBezTo>
                  <a:cubicBezTo>
                    <a:pt x="78220" y="54402"/>
                    <a:pt x="91555" y="60117"/>
                    <a:pt x="104890" y="63927"/>
                  </a:cubicBezTo>
                  <a:cubicBezTo>
                    <a:pt x="115844" y="67499"/>
                    <a:pt x="125904" y="71607"/>
                    <a:pt x="134522" y="76608"/>
                  </a:cubicBezTo>
                  <a:lnTo>
                    <a:pt x="149227" y="89257"/>
                  </a:lnTo>
                  <a:lnTo>
                    <a:pt x="149084" y="77650"/>
                  </a:lnTo>
                  <a:cubicBezTo>
                    <a:pt x="152656" y="18446"/>
                    <a:pt x="184625" y="7730"/>
                    <a:pt x="280351" y="7730"/>
                  </a:cubicBezTo>
                  <a:cubicBezTo>
                    <a:pt x="294638" y="7730"/>
                    <a:pt x="308926" y="6777"/>
                    <a:pt x="323213" y="6777"/>
                  </a:cubicBezTo>
                  <a:cubicBezTo>
                    <a:pt x="427036" y="9635"/>
                    <a:pt x="531811" y="12492"/>
                    <a:pt x="636586" y="5825"/>
                  </a:cubicBezTo>
                  <a:cubicBezTo>
                    <a:pt x="693736" y="3920"/>
                    <a:pt x="750886" y="2967"/>
                    <a:pt x="807083" y="110"/>
                  </a:cubicBez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5799">
                  <a:srgbClr val="EA6B14"/>
                </a:gs>
                <a:gs pos="34000">
                  <a:srgbClr val="FF9411"/>
                </a:gs>
                <a:gs pos="85000">
                  <a:srgbClr val="FE6D04"/>
                </a:gs>
                <a:gs pos="100000">
                  <a:srgbClr val="FE6D04"/>
                </a:gs>
              </a:gsLst>
              <a:lin ang="10800025" scaled="0"/>
            </a:gradFill>
            <a:ln>
              <a:noFill/>
            </a:ln>
            <a:effectLst>
              <a:outerShdw blurRad="57150" dist="19050" dir="13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6"/>
          <p:cNvGrpSpPr/>
          <p:nvPr/>
        </p:nvGrpSpPr>
        <p:grpSpPr>
          <a:xfrm>
            <a:off x="1146535" y="5200141"/>
            <a:ext cx="1282871" cy="1321967"/>
            <a:chOff x="9928914" y="3915564"/>
            <a:chExt cx="1359838" cy="1401279"/>
          </a:xfrm>
        </p:grpSpPr>
        <p:sp>
          <p:nvSpPr>
            <p:cNvPr id="417" name="Google Shape;417;p6"/>
            <p:cNvSpPr/>
            <p:nvPr/>
          </p:nvSpPr>
          <p:spPr>
            <a:xfrm>
              <a:off x="9928914" y="3915676"/>
              <a:ext cx="1359838" cy="1401167"/>
            </a:xfrm>
            <a:custGeom>
              <a:avLst/>
              <a:gdLst/>
              <a:ahLst/>
              <a:cxnLst/>
              <a:rect l="l" t="t" r="r" b="b"/>
              <a:pathLst>
                <a:path w="1359838" h="1401167" extrusionOk="0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8" name="Google Shape;418;p6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419" name="Google Shape;419;p6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420" name="Google Shape;420;p6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716" h="415603" extrusionOk="0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63" h="338137" extrusionOk="0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2" name="Google Shape;422;p6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avLst/>
                <a:gdLst/>
                <a:ahLst/>
                <a:cxnLst/>
                <a:rect l="l" t="t" r="r" b="b"/>
                <a:pathLst>
                  <a:path w="845343" h="616377" extrusionOk="0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14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6"/>
          <p:cNvGrpSpPr/>
          <p:nvPr/>
        </p:nvGrpSpPr>
        <p:grpSpPr>
          <a:xfrm>
            <a:off x="8950375" y="4432473"/>
            <a:ext cx="2068191" cy="2004658"/>
            <a:chOff x="1420127" y="4174679"/>
            <a:chExt cx="2487002" cy="2387065"/>
          </a:xfrm>
        </p:grpSpPr>
        <p:sp>
          <p:nvSpPr>
            <p:cNvPr id="424" name="Google Shape;424;p6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 rot="823435" flipH="1">
              <a:off x="1847407" y="4564988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50800" dir="5400000" algn="ctr" rotWithShape="0">
                <a:srgbClr val="EF86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 rot="595998" flipH="1">
              <a:off x="1562348" y="4649785"/>
              <a:ext cx="973608" cy="1733534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 rot="675222" flipH="1">
              <a:off x="1869612" y="4637573"/>
              <a:ext cx="972850" cy="1846927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dir="10800000" algn="r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2913626" y="4638062"/>
              <a:ext cx="993503" cy="173355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algn="l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2308290" y="4649652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algn="l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2303515" y="462272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76200" dir="10800000" algn="r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2589518" y="4835608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6"/>
          <p:cNvGrpSpPr/>
          <p:nvPr/>
        </p:nvGrpSpPr>
        <p:grpSpPr>
          <a:xfrm>
            <a:off x="8321048" y="4980044"/>
            <a:ext cx="1720418" cy="1496293"/>
            <a:chOff x="6482568" y="4464911"/>
            <a:chExt cx="2781147" cy="2397905"/>
          </a:xfrm>
        </p:grpSpPr>
        <p:sp>
          <p:nvSpPr>
            <p:cNvPr id="436" name="Google Shape;436;p6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 rot="823435" flipH="1">
              <a:off x="6977354" y="4855222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 rot="823435" flipH="1">
              <a:off x="6674514" y="4907063"/>
              <a:ext cx="974669" cy="1735423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 rot="823435" flipH="1">
              <a:off x="6996408" y="4926663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dir="10800000" algn="r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algn="l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7438237" y="493988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algn="l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7467297" y="4935527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76200" dir="10800000" algn="r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7719465" y="5125840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6"/>
          <p:cNvSpPr txBox="1"/>
          <p:nvPr/>
        </p:nvSpPr>
        <p:spPr>
          <a:xfrm rot="5400000" flipH="1">
            <a:off x="-677650" y="45957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7"/>
          <p:cNvGrpSpPr/>
          <p:nvPr/>
        </p:nvGrpSpPr>
        <p:grpSpPr>
          <a:xfrm rot="-2952299">
            <a:off x="7801840" y="-1214745"/>
            <a:ext cx="1093046" cy="1287827"/>
            <a:chOff x="6706688" y="4543626"/>
            <a:chExt cx="1158953" cy="1365479"/>
          </a:xfrm>
        </p:grpSpPr>
        <p:sp>
          <p:nvSpPr>
            <p:cNvPr id="450" name="Google Shape;450;p7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7"/>
          <p:cNvSpPr txBox="1">
            <a:spLocks noGrp="1"/>
          </p:cNvSpPr>
          <p:nvPr>
            <p:ph type="title"/>
          </p:nvPr>
        </p:nvSpPr>
        <p:spPr>
          <a:xfrm>
            <a:off x="458501" y="481171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🍂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4" name="Google Shape;454;p7"/>
          <p:cNvSpPr txBox="1">
            <a:spLocks noGrp="1"/>
          </p:cNvSpPr>
          <p:nvPr>
            <p:ph type="body" idx="2"/>
          </p:nvPr>
        </p:nvSpPr>
        <p:spPr>
          <a:xfrm>
            <a:off x="6257041" y="1534065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🍂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55" name="Google Shape;45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456" name="Google Shape;456;p7"/>
          <p:cNvGrpSpPr/>
          <p:nvPr/>
        </p:nvGrpSpPr>
        <p:grpSpPr>
          <a:xfrm rot="4727623">
            <a:off x="10856388" y="-920872"/>
            <a:ext cx="2361717" cy="2368980"/>
            <a:chOff x="7712492" y="1911472"/>
            <a:chExt cx="2503986" cy="2511687"/>
          </a:xfrm>
        </p:grpSpPr>
        <p:sp>
          <p:nvSpPr>
            <p:cNvPr id="457" name="Google Shape;457;p7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avLst/>
              <a:gdLst/>
              <a:ahLst/>
              <a:cxnLst/>
              <a:rect l="l" t="t" r="r" b="b"/>
              <a:pathLst>
                <a:path w="1728787" h="1822132" extrusionOk="0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avLst/>
              <a:gdLst/>
              <a:ahLst/>
              <a:cxnLst/>
              <a:rect l="l" t="t" r="r" b="b"/>
              <a:pathLst>
                <a:path w="1389849" h="1796554" extrusionOk="0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7"/>
          <p:cNvGrpSpPr/>
          <p:nvPr/>
        </p:nvGrpSpPr>
        <p:grpSpPr>
          <a:xfrm rot="4762507">
            <a:off x="9964631" y="-500326"/>
            <a:ext cx="1093090" cy="1287879"/>
            <a:chOff x="6706688" y="4543626"/>
            <a:chExt cx="1158953" cy="1365479"/>
          </a:xfrm>
        </p:grpSpPr>
        <p:sp>
          <p:nvSpPr>
            <p:cNvPr id="460" name="Google Shape;460;p7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7"/>
          <p:cNvGrpSpPr/>
          <p:nvPr/>
        </p:nvGrpSpPr>
        <p:grpSpPr>
          <a:xfrm rot="8118298">
            <a:off x="10919264" y="120909"/>
            <a:ext cx="1713071" cy="1762408"/>
            <a:chOff x="6282427" y="4719638"/>
            <a:chExt cx="1816188" cy="1868496"/>
          </a:xfrm>
        </p:grpSpPr>
        <p:sp>
          <p:nvSpPr>
            <p:cNvPr id="463" name="Google Shape;463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p7"/>
          <p:cNvGrpSpPr/>
          <p:nvPr/>
        </p:nvGrpSpPr>
        <p:grpSpPr>
          <a:xfrm rot="10332038">
            <a:off x="10565504" y="-1059512"/>
            <a:ext cx="1713075" cy="1762413"/>
            <a:chOff x="6282427" y="4719638"/>
            <a:chExt cx="1816188" cy="1868496"/>
          </a:xfrm>
        </p:grpSpPr>
        <p:sp>
          <p:nvSpPr>
            <p:cNvPr id="466" name="Google Shape;466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7"/>
          <p:cNvGrpSpPr/>
          <p:nvPr/>
        </p:nvGrpSpPr>
        <p:grpSpPr>
          <a:xfrm rot="-7099699">
            <a:off x="11476702" y="723974"/>
            <a:ext cx="1713142" cy="1762482"/>
            <a:chOff x="6282427" y="4719638"/>
            <a:chExt cx="1816188" cy="1868496"/>
          </a:xfrm>
        </p:grpSpPr>
        <p:sp>
          <p:nvSpPr>
            <p:cNvPr id="469" name="Google Shape;469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7"/>
          <p:cNvGrpSpPr/>
          <p:nvPr/>
        </p:nvGrpSpPr>
        <p:grpSpPr>
          <a:xfrm rot="8606685">
            <a:off x="8099765" y="-705960"/>
            <a:ext cx="1304671" cy="1520812"/>
            <a:chOff x="6958899" y="1838851"/>
            <a:chExt cx="1383160" cy="1612303"/>
          </a:xfrm>
        </p:grpSpPr>
        <p:sp>
          <p:nvSpPr>
            <p:cNvPr id="472" name="Google Shape;472;p7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avLst/>
              <a:gdLst/>
              <a:ahLst/>
              <a:cxnLst/>
              <a:rect l="l" t="t" r="r" b="b"/>
              <a:pathLst>
                <a:path w="906914" h="1362194" extrusionOk="0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avLst/>
              <a:gdLst/>
              <a:ahLst/>
              <a:cxnLst/>
              <a:rect l="l" t="t" r="r" b="b"/>
              <a:pathLst>
                <a:path w="750205" h="1352389" extrusionOk="0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7"/>
          <p:cNvGrpSpPr/>
          <p:nvPr/>
        </p:nvGrpSpPr>
        <p:grpSpPr>
          <a:xfrm rot="4241462">
            <a:off x="7955878" y="-893379"/>
            <a:ext cx="1075289" cy="1698726"/>
            <a:chOff x="10129820" y="2172286"/>
            <a:chExt cx="1139972" cy="1800911"/>
          </a:xfrm>
        </p:grpSpPr>
        <p:sp>
          <p:nvSpPr>
            <p:cNvPr id="475" name="Google Shape;475;p7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avLst/>
              <a:gdLst/>
              <a:ahLst/>
              <a:cxnLst/>
              <a:rect l="l" t="t" r="r" b="b"/>
              <a:pathLst>
                <a:path w="982953" h="1733021" extrusionOk="0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avLst/>
              <a:gdLst/>
              <a:ahLst/>
              <a:cxnLst/>
              <a:rect l="l" t="t" r="r" b="b"/>
              <a:pathLst>
                <a:path w="556682" h="1733021" extrusionOk="0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7"/>
          <p:cNvGrpSpPr/>
          <p:nvPr/>
        </p:nvGrpSpPr>
        <p:grpSpPr>
          <a:xfrm rot="4752567">
            <a:off x="9171163" y="-867760"/>
            <a:ext cx="1582610" cy="1647839"/>
            <a:chOff x="6002582" y="371806"/>
            <a:chExt cx="1677775" cy="1746926"/>
          </a:xfrm>
        </p:grpSpPr>
        <p:sp>
          <p:nvSpPr>
            <p:cNvPr id="478" name="Google Shape;478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7"/>
          <p:cNvGrpSpPr/>
          <p:nvPr/>
        </p:nvGrpSpPr>
        <p:grpSpPr>
          <a:xfrm rot="-8767577">
            <a:off x="8293200" y="-1546783"/>
            <a:ext cx="1713009" cy="1762345"/>
            <a:chOff x="6282427" y="4719638"/>
            <a:chExt cx="1816188" cy="1868496"/>
          </a:xfrm>
        </p:grpSpPr>
        <p:sp>
          <p:nvSpPr>
            <p:cNvPr id="481" name="Google Shape;481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7"/>
          <p:cNvGrpSpPr/>
          <p:nvPr/>
        </p:nvGrpSpPr>
        <p:grpSpPr>
          <a:xfrm rot="-780114">
            <a:off x="5924706" y="-879510"/>
            <a:ext cx="1582445" cy="1647667"/>
            <a:chOff x="6002582" y="371806"/>
            <a:chExt cx="1677775" cy="1746926"/>
          </a:xfrm>
        </p:grpSpPr>
        <p:sp>
          <p:nvSpPr>
            <p:cNvPr id="484" name="Google Shape;484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7"/>
          <p:cNvGrpSpPr/>
          <p:nvPr/>
        </p:nvGrpSpPr>
        <p:grpSpPr>
          <a:xfrm rot="8754436">
            <a:off x="6504061" y="-1116633"/>
            <a:ext cx="1713043" cy="1762380"/>
            <a:chOff x="6282427" y="4719638"/>
            <a:chExt cx="1816188" cy="1868496"/>
          </a:xfrm>
        </p:grpSpPr>
        <p:sp>
          <p:nvSpPr>
            <p:cNvPr id="487" name="Google Shape;487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7"/>
          <p:cNvGrpSpPr/>
          <p:nvPr/>
        </p:nvGrpSpPr>
        <p:grpSpPr>
          <a:xfrm rot="6267102">
            <a:off x="10284523" y="-1015374"/>
            <a:ext cx="1582554" cy="1647781"/>
            <a:chOff x="6002582" y="371806"/>
            <a:chExt cx="1677775" cy="1746926"/>
          </a:xfrm>
        </p:grpSpPr>
        <p:sp>
          <p:nvSpPr>
            <p:cNvPr id="490" name="Google Shape;490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7"/>
          <p:cNvGrpSpPr/>
          <p:nvPr/>
        </p:nvGrpSpPr>
        <p:grpSpPr>
          <a:xfrm rot="10800000">
            <a:off x="-1566109" y="4092952"/>
            <a:ext cx="5721547" cy="4499096"/>
            <a:chOff x="6264635" y="-1149416"/>
            <a:chExt cx="6750292" cy="5307415"/>
          </a:xfrm>
        </p:grpSpPr>
        <p:grpSp>
          <p:nvGrpSpPr>
            <p:cNvPr id="493" name="Google Shape;493;p7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494" name="Google Shape;494;p7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avLst/>
                <a:gdLst/>
                <a:ahLst/>
                <a:cxnLst/>
                <a:rect l="l" t="t" r="r" b="b"/>
                <a:pathLst>
                  <a:path w="1728787" h="1822132" extrusionOk="0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avLst/>
                <a:gdLst/>
                <a:ahLst/>
                <a:cxnLst/>
                <a:rect l="l" t="t" r="r" b="b"/>
                <a:pathLst>
                  <a:path w="1389849" h="1796554" extrusionOk="0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7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497" name="Google Shape;497;p7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avLst/>
                <a:gdLst/>
                <a:ahLst/>
                <a:cxnLst/>
                <a:rect l="l" t="t" r="r" b="b"/>
                <a:pathLst>
                  <a:path w="883908" h="1176853" extrusionOk="0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avLst/>
                <a:gdLst/>
                <a:ahLst/>
                <a:cxnLst/>
                <a:rect l="l" t="t" r="r" b="b"/>
                <a:pathLst>
                  <a:path w="555411" h="1134023" extrusionOk="0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9" name="Google Shape;499;p7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500" name="Google Shape;500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avLst/>
                <a:gdLst/>
                <a:ahLst/>
                <a:cxnLst/>
                <a:rect l="l" t="t" r="r" b="b"/>
                <a:pathLst>
                  <a:path w="1616392" h="1662112" extrusionOk="0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avLst/>
                <a:gdLst/>
                <a:ahLst/>
                <a:cxnLst/>
                <a:rect l="l" t="t" r="r" b="b"/>
                <a:pathLst>
                  <a:path w="890101" h="1662113" extrusionOk="0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p7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503" name="Google Shape;503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avLst/>
                <a:gdLst/>
                <a:ahLst/>
                <a:cxnLst/>
                <a:rect l="l" t="t" r="r" b="b"/>
                <a:pathLst>
                  <a:path w="1616392" h="1662112" extrusionOk="0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avLst/>
                <a:gdLst/>
                <a:ahLst/>
                <a:cxnLst/>
                <a:rect l="l" t="t" r="r" b="b"/>
                <a:pathLst>
                  <a:path w="890101" h="1662113" extrusionOk="0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" name="Google Shape;505;p7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506" name="Google Shape;506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avLst/>
                <a:gdLst/>
                <a:ahLst/>
                <a:cxnLst/>
                <a:rect l="l" t="t" r="r" b="b"/>
                <a:pathLst>
                  <a:path w="1616392" h="1662112" extrusionOk="0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avLst/>
                <a:gdLst/>
                <a:ahLst/>
                <a:cxnLst/>
                <a:rect l="l" t="t" r="r" b="b"/>
                <a:pathLst>
                  <a:path w="890101" h="1662113" extrusionOk="0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8" name="Google Shape;508;p7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509" name="Google Shape;509;p7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avLst/>
                <a:gdLst/>
                <a:ahLst/>
                <a:cxnLst/>
                <a:rect l="l" t="t" r="r" b="b"/>
                <a:pathLst>
                  <a:path w="906914" h="1362194" extrusionOk="0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avLst/>
                <a:gdLst/>
                <a:ahLst/>
                <a:cxnLst/>
                <a:rect l="l" t="t" r="r" b="b"/>
                <a:pathLst>
                  <a:path w="750205" h="1352389" extrusionOk="0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" name="Google Shape;511;p7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512" name="Google Shape;512;p7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avLst/>
                <a:gdLst/>
                <a:ahLst/>
                <a:cxnLst/>
                <a:rect l="l" t="t" r="r" b="b"/>
                <a:pathLst>
                  <a:path w="982953" h="1733021" extrusionOk="0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avLst/>
                <a:gdLst/>
                <a:ahLst/>
                <a:cxnLst/>
                <a:rect l="l" t="t" r="r" b="b"/>
                <a:pathLst>
                  <a:path w="556682" h="1733021" extrusionOk="0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4" name="Google Shape;514;p7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515" name="Google Shape;515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1178018" h="1354471" extrusionOk="0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948870" h="1354471" extrusionOk="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7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518" name="Google Shape;518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1178018" h="1354471" extrusionOk="0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948870" h="1354471" extrusionOk="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0" name="Google Shape;520;p7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521" name="Google Shape;521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1178018" h="1354471" extrusionOk="0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avLst/>
                <a:gdLst/>
                <a:ahLst/>
                <a:cxnLst/>
                <a:rect l="l" t="t" r="r" b="b"/>
                <a:pathLst>
                  <a:path w="948870" h="1354471" extrusionOk="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523;p7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524" name="Google Shape;524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avLst/>
                <a:gdLst/>
                <a:ahLst/>
                <a:cxnLst/>
                <a:rect l="l" t="t" r="r" b="b"/>
                <a:pathLst>
                  <a:path w="890101" h="1662113" extrusionOk="0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avLst/>
                <a:gdLst/>
                <a:ahLst/>
                <a:cxnLst/>
                <a:rect l="l" t="t" r="r" b="b"/>
                <a:pathLst>
                  <a:path w="1616392" h="1662112" extrusionOk="0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6" name="Google Shape;526;p7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7"/>
          <p:cNvSpPr txBox="1"/>
          <p:nvPr/>
        </p:nvSpPr>
        <p:spPr>
          <a:xfrm rot="5400000" flipH="1">
            <a:off x="-677650" y="31479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30" name="Google Shape;530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🍂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1" name="Google Shape;531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32" name="Google Shape;532;p8"/>
          <p:cNvSpPr txBox="1"/>
          <p:nvPr/>
        </p:nvSpPr>
        <p:spPr>
          <a:xfrm rot="5400000" flipH="1">
            <a:off x="-677650" y="633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"/>
          <p:cNvSpPr/>
          <p:nvPr/>
        </p:nvSpPr>
        <p:spPr>
          <a:xfrm>
            <a:off x="2033423" y="621146"/>
            <a:ext cx="10158600" cy="570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9"/>
          <p:cNvSpPr txBox="1">
            <a:spLocks noGrp="1"/>
          </p:cNvSpPr>
          <p:nvPr>
            <p:ph type="title"/>
          </p:nvPr>
        </p:nvSpPr>
        <p:spPr>
          <a:xfrm>
            <a:off x="3565517" y="763325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537" name="Google Shape;537;p9"/>
          <p:cNvGrpSpPr/>
          <p:nvPr/>
        </p:nvGrpSpPr>
        <p:grpSpPr>
          <a:xfrm rot="-1539477">
            <a:off x="-520507" y="-183082"/>
            <a:ext cx="2504000" cy="2511701"/>
            <a:chOff x="7712492" y="1911472"/>
            <a:chExt cx="2503986" cy="2511687"/>
          </a:xfrm>
        </p:grpSpPr>
        <p:sp>
          <p:nvSpPr>
            <p:cNvPr id="538" name="Google Shape;538;p9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avLst/>
              <a:gdLst/>
              <a:ahLst/>
              <a:cxnLst/>
              <a:rect l="l" t="t" r="r" b="b"/>
              <a:pathLst>
                <a:path w="1728787" h="1822132" extrusionOk="0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avLst/>
              <a:gdLst/>
              <a:ahLst/>
              <a:cxnLst/>
              <a:rect l="l" t="t" r="r" b="b"/>
              <a:pathLst>
                <a:path w="1389849" h="1796554" extrusionOk="0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9"/>
          <p:cNvGrpSpPr/>
          <p:nvPr/>
        </p:nvGrpSpPr>
        <p:grpSpPr>
          <a:xfrm rot="-1504877">
            <a:off x="-5100" y="2680483"/>
            <a:ext cx="1158944" cy="1365468"/>
            <a:chOff x="6706688" y="4543626"/>
            <a:chExt cx="1158953" cy="1365479"/>
          </a:xfrm>
        </p:grpSpPr>
        <p:sp>
          <p:nvSpPr>
            <p:cNvPr id="541" name="Google Shape;541;p9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9"/>
          <p:cNvGrpSpPr/>
          <p:nvPr/>
        </p:nvGrpSpPr>
        <p:grpSpPr>
          <a:xfrm rot="1851045">
            <a:off x="1164899" y="65415"/>
            <a:ext cx="1816176" cy="1868483"/>
            <a:chOff x="6282427" y="4719638"/>
            <a:chExt cx="1816188" cy="1868496"/>
          </a:xfrm>
        </p:grpSpPr>
        <p:sp>
          <p:nvSpPr>
            <p:cNvPr id="544" name="Google Shape;544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9"/>
          <p:cNvGrpSpPr/>
          <p:nvPr/>
        </p:nvGrpSpPr>
        <p:grpSpPr>
          <a:xfrm rot="4064784">
            <a:off x="859928" y="1647325"/>
            <a:ext cx="1816156" cy="1868462"/>
            <a:chOff x="6282427" y="4719638"/>
            <a:chExt cx="1816188" cy="1868496"/>
          </a:xfrm>
        </p:grpSpPr>
        <p:sp>
          <p:nvSpPr>
            <p:cNvPr id="547" name="Google Shape;547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9"/>
          <p:cNvGrpSpPr/>
          <p:nvPr/>
        </p:nvGrpSpPr>
        <p:grpSpPr>
          <a:xfrm rot="8233006">
            <a:off x="2344457" y="-249567"/>
            <a:ext cx="1816117" cy="1868423"/>
            <a:chOff x="6282427" y="4719638"/>
            <a:chExt cx="1816188" cy="1868496"/>
          </a:xfrm>
        </p:grpSpPr>
        <p:sp>
          <p:nvSpPr>
            <p:cNvPr id="550" name="Google Shape;550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 rot="2339345">
            <a:off x="1745231" y="4070986"/>
            <a:ext cx="1383221" cy="1612374"/>
            <a:chOff x="6958899" y="1838851"/>
            <a:chExt cx="1383160" cy="1612303"/>
          </a:xfrm>
        </p:grpSpPr>
        <p:sp>
          <p:nvSpPr>
            <p:cNvPr id="553" name="Google Shape;553;p9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avLst/>
              <a:gdLst/>
              <a:ahLst/>
              <a:cxnLst/>
              <a:rect l="l" t="t" r="r" b="b"/>
              <a:pathLst>
                <a:path w="906914" h="1362194" extrusionOk="0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avLst/>
              <a:gdLst/>
              <a:ahLst/>
              <a:cxnLst/>
              <a:rect l="l" t="t" r="r" b="b"/>
              <a:pathLst>
                <a:path w="750205" h="1352389" extrusionOk="0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9"/>
          <p:cNvGrpSpPr/>
          <p:nvPr/>
        </p:nvGrpSpPr>
        <p:grpSpPr>
          <a:xfrm rot="-2025981">
            <a:off x="1336070" y="4947302"/>
            <a:ext cx="1139957" cy="1800887"/>
            <a:chOff x="10129820" y="2172286"/>
            <a:chExt cx="1139972" cy="1800911"/>
          </a:xfrm>
        </p:grpSpPr>
        <p:sp>
          <p:nvSpPr>
            <p:cNvPr id="556" name="Google Shape;556;p9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avLst/>
              <a:gdLst/>
              <a:ahLst/>
              <a:cxnLst/>
              <a:rect l="l" t="t" r="r" b="b"/>
              <a:pathLst>
                <a:path w="982953" h="1733021" extrusionOk="0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avLst/>
              <a:gdLst/>
              <a:ahLst/>
              <a:cxnLst/>
              <a:rect l="l" t="t" r="r" b="b"/>
              <a:pathLst>
                <a:path w="556682" h="1733021" extrusionOk="0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9"/>
          <p:cNvGrpSpPr/>
          <p:nvPr/>
        </p:nvGrpSpPr>
        <p:grpSpPr>
          <a:xfrm rot="-1514720">
            <a:off x="1221773" y="2898878"/>
            <a:ext cx="1677794" cy="1746946"/>
            <a:chOff x="6002582" y="371806"/>
            <a:chExt cx="1677775" cy="1746926"/>
          </a:xfrm>
        </p:grpSpPr>
        <p:sp>
          <p:nvSpPr>
            <p:cNvPr id="559" name="Google Shape;559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p9"/>
          <p:cNvGrpSpPr/>
          <p:nvPr/>
        </p:nvGrpSpPr>
        <p:grpSpPr>
          <a:xfrm rot="2926969">
            <a:off x="-67975" y="4912911"/>
            <a:ext cx="1816147" cy="1868453"/>
            <a:chOff x="6282427" y="4719638"/>
            <a:chExt cx="1816188" cy="1868496"/>
          </a:xfrm>
        </p:grpSpPr>
        <p:sp>
          <p:nvSpPr>
            <p:cNvPr id="562" name="Google Shape;562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9"/>
          <p:cNvGrpSpPr/>
          <p:nvPr/>
        </p:nvGrpSpPr>
        <p:grpSpPr>
          <a:xfrm rot="-7047563">
            <a:off x="2143993" y="5313555"/>
            <a:ext cx="1677703" cy="1746852"/>
            <a:chOff x="6002582" y="371806"/>
            <a:chExt cx="1677775" cy="1746926"/>
          </a:xfrm>
        </p:grpSpPr>
        <p:sp>
          <p:nvSpPr>
            <p:cNvPr id="565" name="Google Shape;565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9"/>
          <p:cNvGrpSpPr/>
          <p:nvPr/>
        </p:nvGrpSpPr>
        <p:grpSpPr>
          <a:xfrm rot="-9219626">
            <a:off x="764455" y="-465841"/>
            <a:ext cx="1158979" cy="1365509"/>
            <a:chOff x="6706688" y="4543626"/>
            <a:chExt cx="1158953" cy="1365479"/>
          </a:xfrm>
        </p:grpSpPr>
        <p:sp>
          <p:nvSpPr>
            <p:cNvPr id="568" name="Google Shape;568;p9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9"/>
          <p:cNvGrpSpPr/>
          <p:nvPr/>
        </p:nvGrpSpPr>
        <p:grpSpPr>
          <a:xfrm rot="2487164">
            <a:off x="340356" y="3766017"/>
            <a:ext cx="1816183" cy="1868490"/>
            <a:chOff x="6282427" y="4719638"/>
            <a:chExt cx="1816188" cy="1868496"/>
          </a:xfrm>
        </p:grpSpPr>
        <p:sp>
          <p:nvSpPr>
            <p:cNvPr id="571" name="Google Shape;571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-239763" y="1620275"/>
            <a:ext cx="1677775" cy="1746926"/>
            <a:chOff x="6002582" y="371806"/>
            <a:chExt cx="1677775" cy="1746926"/>
          </a:xfrm>
        </p:grpSpPr>
        <p:sp>
          <p:nvSpPr>
            <p:cNvPr id="574" name="Google Shape;574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9"/>
          <p:cNvGrpSpPr/>
          <p:nvPr/>
        </p:nvGrpSpPr>
        <p:grpSpPr>
          <a:xfrm>
            <a:off x="11030702" y="5283416"/>
            <a:ext cx="1161303" cy="1337809"/>
            <a:chOff x="8832967" y="7185333"/>
            <a:chExt cx="1039755" cy="1197788"/>
          </a:xfrm>
        </p:grpSpPr>
        <p:sp>
          <p:nvSpPr>
            <p:cNvPr id="577" name="Google Shape;577;p9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avLst/>
              <a:gdLst/>
              <a:ahLst/>
              <a:cxnLst/>
              <a:rect l="l" t="t" r="r" b="b"/>
              <a:pathLst>
                <a:path w="732936" h="1003409" extrusionOk="0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8" name="Google Shape;578;p9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579" name="Google Shape;579;p9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avLst/>
                <a:gdLst/>
                <a:ahLst/>
                <a:cxnLst/>
                <a:rect l="l" t="t" r="r" b="b"/>
                <a:pathLst>
                  <a:path w="376492" h="294574" extrusionOk="0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avLst/>
                <a:gdLst/>
                <a:ahLst/>
                <a:cxnLst/>
                <a:rect l="l" t="t" r="r" b="b"/>
                <a:pathLst>
                  <a:path w="400481" h="262097" extrusionOk="0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avLst/>
                <a:gdLst/>
                <a:ahLst/>
                <a:cxnLst/>
                <a:rect l="l" t="t" r="r" b="b"/>
                <a:pathLst>
                  <a:path w="38170" h="60007" extrusionOk="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2" name="Google Shape;582;p9"/>
          <p:cNvGrpSpPr/>
          <p:nvPr/>
        </p:nvGrpSpPr>
        <p:grpSpPr>
          <a:xfrm rot="-1708986">
            <a:off x="10687106" y="5735535"/>
            <a:ext cx="787720" cy="907446"/>
            <a:chOff x="8832967" y="7185333"/>
            <a:chExt cx="1039755" cy="1197788"/>
          </a:xfrm>
        </p:grpSpPr>
        <p:sp>
          <p:nvSpPr>
            <p:cNvPr id="583" name="Google Shape;583;p9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avLst/>
              <a:gdLst/>
              <a:ahLst/>
              <a:cxnLst/>
              <a:rect l="l" t="t" r="r" b="b"/>
              <a:pathLst>
                <a:path w="732936" h="1003409" extrusionOk="0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" name="Google Shape;584;p9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585" name="Google Shape;585;p9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avLst/>
                <a:gdLst/>
                <a:ahLst/>
                <a:cxnLst/>
                <a:rect l="l" t="t" r="r" b="b"/>
                <a:pathLst>
                  <a:path w="376492" h="294574" extrusionOk="0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9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avLst/>
                <a:gdLst/>
                <a:ahLst/>
                <a:cxnLst/>
                <a:rect l="l" t="t" r="r" b="b"/>
                <a:pathLst>
                  <a:path w="400481" h="262097" extrusionOk="0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9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avLst/>
                <a:gdLst/>
                <a:ahLst/>
                <a:cxnLst/>
                <a:rect l="l" t="t" r="r" b="b"/>
                <a:pathLst>
                  <a:path w="38170" h="60007" extrusionOk="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8" name="Google Shape;588;p9"/>
          <p:cNvSpPr txBox="1"/>
          <p:nvPr/>
        </p:nvSpPr>
        <p:spPr>
          <a:xfrm rot="5400000" flipH="1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91" name="Google Shape;591;p10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A wooden door on the side of a hard wood floor&#10;&#10;Description automatically generated"/>
          <p:cNvPicPr preferRelativeResize="0"/>
          <p:nvPr/>
        </p:nvPicPr>
        <p:blipFill rotWithShape="1">
          <a:blip r:embed="rId10">
            <a:alphaModFix amt="13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Pompiere"/>
              <a:buNone/>
              <a:defRPr sz="8000" b="1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elius"/>
              <a:buChar char="🍂"/>
              <a:defRPr sz="26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L="914400" lvl="1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L="1371600" lvl="2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L="1828800" lvl="3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●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L="2286000" lvl="4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L="2743200" lvl="5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L="3200400" lvl="6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●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L="3657600" lvl="7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L="4114800" lvl="8" indent="-3619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documents/mde/CTE_Teacher_Technical_Tool_Kit_698712_7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mde/0,4615,7-140-2629_53968---,00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eonline.org/miact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www.acteonline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ymUUOwZkkYkAzERV9nQ8hfHWNeCyVWcajB3DnK_3J9E/edit#slide=id.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users\LJohnson\Downloads\MI-ACTE%20CIP%20Self%20Review%20Direction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mde/0,4615,7-140-5297-563286--,00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michigan.gov/mde/0,4615,7-140-2629_106240---,00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mde/0,4615,7-140-2629_53968-536164--,00.html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ichigan.gov/mde/0,4615,7-140-37818_53456-522648--,00.html" TargetMode="External"/><Relationship Id="rId5" Type="http://schemas.openxmlformats.org/officeDocument/2006/relationships/hyperlink" Target="https://www.michigan.gov/mde/0,4615,7-140-37818_53456---,00.html" TargetMode="External"/><Relationship Id="rId4" Type="http://schemas.openxmlformats.org/officeDocument/2006/relationships/hyperlink" Target="https://www.michigan.gov/mde/0,4615,7-140-2629_53968---,00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k36a7m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berry@sjschools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engel@inghamisd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3"/>
          <p:cNvSpPr txBox="1">
            <a:spLocks noGrp="1"/>
          </p:cNvSpPr>
          <p:nvPr>
            <p:ph type="subTitle" idx="1"/>
          </p:nvPr>
        </p:nvSpPr>
        <p:spPr>
          <a:xfrm>
            <a:off x="2475125" y="2179442"/>
            <a:ext cx="7913463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New CTE Teacher Workshop</a:t>
            </a:r>
            <a:endParaRPr sz="8000" dirty="0"/>
          </a:p>
        </p:txBody>
      </p:sp>
      <p:sp>
        <p:nvSpPr>
          <p:cNvPr id="723" name="Google Shape;723;p13"/>
          <p:cNvSpPr txBox="1">
            <a:spLocks noGrp="1"/>
          </p:cNvSpPr>
          <p:nvPr>
            <p:ph type="ctrTitle"/>
          </p:nvPr>
        </p:nvSpPr>
        <p:spPr>
          <a:xfrm>
            <a:off x="2954407" y="284814"/>
            <a:ext cx="6954900" cy="201454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0" b="0" dirty="0">
                <a:latin typeface="Grand Hotel"/>
                <a:ea typeface="Grand Hotel"/>
                <a:cs typeface="Grand Hotel"/>
                <a:sym typeface="Grand Hotel"/>
              </a:rPr>
              <a:t>Welcome</a:t>
            </a:r>
            <a:endParaRPr sz="13500" b="0" dirty="0"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4" name="Google Shape;722;p13">
            <a:extLst>
              <a:ext uri="{FF2B5EF4-FFF2-40B4-BE49-F238E27FC236}">
                <a16:creationId xmlns:a16="http://schemas.microsoft.com/office/drawing/2014/main" id="{FDFF6685-C157-4FD0-9B0C-D8C1BC597AB0}"/>
              </a:ext>
            </a:extLst>
          </p:cNvPr>
          <p:cNvSpPr txBox="1">
            <a:spLocks/>
          </p:cNvSpPr>
          <p:nvPr/>
        </p:nvSpPr>
        <p:spPr>
          <a:xfrm>
            <a:off x="2954407" y="5363121"/>
            <a:ext cx="6954900" cy="105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900"/>
              <a:buFont typeface="Pompiere"/>
              <a:buNone/>
              <a:defRPr sz="139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L="914400" marR="0" lvl="1" indent="-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Font typeface="Delius"/>
              <a:buNone/>
              <a:defRPr sz="56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L="1371600" marR="0" lvl="2" indent="-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Font typeface="Delius"/>
              <a:buNone/>
              <a:defRPr sz="56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L="1828800" marR="0" lvl="3" indent="-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Font typeface="Delius"/>
              <a:buNone/>
              <a:defRPr sz="56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L="2286000" marR="0" lvl="4" indent="-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Font typeface="Delius"/>
              <a:buNone/>
              <a:defRPr sz="56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L="2743200" marR="0" lvl="5" indent="-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Font typeface="Delius"/>
              <a:buNone/>
              <a:defRPr sz="56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L="3200400" marR="0" lvl="6" indent="-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Font typeface="Delius"/>
              <a:buNone/>
              <a:defRPr sz="56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L="3657600" marR="0" lvl="7" indent="-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Font typeface="Delius"/>
              <a:buNone/>
              <a:defRPr sz="56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L="4114800" marR="0" lvl="8" indent="-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Font typeface="Delius"/>
              <a:buNone/>
              <a:defRPr sz="56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marL="0" indent="0"/>
            <a:r>
              <a:rPr lang="en-US" sz="3200" dirty="0">
                <a:solidFill>
                  <a:srgbClr val="FF9900"/>
                </a:solidFill>
              </a:rPr>
              <a:t>October 13, 2021</a:t>
            </a:r>
          </a:p>
          <a:p>
            <a:pPr marL="0" indent="0"/>
            <a:r>
              <a:rPr lang="en-US" sz="3200" dirty="0">
                <a:solidFill>
                  <a:srgbClr val="FF9900"/>
                </a:solidFill>
              </a:rPr>
              <a:t>8 a.m. – 2 p.m.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1"/>
          <p:cNvSpPr txBox="1">
            <a:spLocks noGrp="1"/>
          </p:cNvSpPr>
          <p:nvPr>
            <p:ph type="title"/>
          </p:nvPr>
        </p:nvSpPr>
        <p:spPr>
          <a:xfrm>
            <a:off x="415650" y="307241"/>
            <a:ext cx="11360700" cy="104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Purpose</a:t>
            </a:r>
            <a:endParaRPr sz="6000" dirty="0"/>
          </a:p>
        </p:txBody>
      </p:sp>
      <p:sp>
        <p:nvSpPr>
          <p:cNvPr id="5" name="Google Shape;804;p16">
            <a:extLst>
              <a:ext uri="{FF2B5EF4-FFF2-40B4-BE49-F238E27FC236}">
                <a16:creationId xmlns:a16="http://schemas.microsoft.com/office/drawing/2014/main" id="{16C16802-E70C-44E1-9AD2-37B92A2110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50" y="1391148"/>
            <a:ext cx="5495360" cy="33217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dirty="0"/>
              <a:t>Guidance for New CTE Teachers</a:t>
            </a:r>
          </a:p>
          <a:p>
            <a:pPr marL="635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dirty="0"/>
              <a:t>Quick Reference Guide to Important CTE Information</a:t>
            </a:r>
          </a:p>
          <a:p>
            <a:pPr marL="635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dirty="0"/>
              <a:t>Sample Documents, Support Materials, Other Resources</a:t>
            </a:r>
            <a:endParaRPr dirty="0"/>
          </a:p>
        </p:txBody>
      </p:sp>
      <p:sp>
        <p:nvSpPr>
          <p:cNvPr id="7" name="Google Shape;831;p21">
            <a:extLst>
              <a:ext uri="{FF2B5EF4-FFF2-40B4-BE49-F238E27FC236}">
                <a16:creationId xmlns:a16="http://schemas.microsoft.com/office/drawing/2014/main" id="{6CF75F0C-1366-46F5-9B4E-7C1DFF9C8D0F}"/>
              </a:ext>
            </a:extLst>
          </p:cNvPr>
          <p:cNvSpPr txBox="1">
            <a:spLocks/>
          </p:cNvSpPr>
          <p:nvPr/>
        </p:nvSpPr>
        <p:spPr>
          <a:xfrm>
            <a:off x="625513" y="4484939"/>
            <a:ext cx="4606055" cy="1047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Pompiere"/>
              <a:buNone/>
              <a:defRPr sz="8000" b="1" i="0" u="none" strike="noStrike" cap="none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r>
              <a:rPr lang="en-US" sz="2800" dirty="0">
                <a:hlinkClick r:id="rId3"/>
              </a:rPr>
              <a:t>CTE Teacher Technical Tool Kit Link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AC04D-FABB-4000-BACF-B267A6320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992" y="966865"/>
            <a:ext cx="4621852" cy="49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9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1"/>
          <p:cNvSpPr txBox="1">
            <a:spLocks noGrp="1"/>
          </p:cNvSpPr>
          <p:nvPr>
            <p:ph type="title"/>
          </p:nvPr>
        </p:nvSpPr>
        <p:spPr>
          <a:xfrm>
            <a:off x="1189567" y="1537116"/>
            <a:ext cx="11360700" cy="104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OCTE Resources</a:t>
            </a:r>
            <a:endParaRPr sz="6000" dirty="0"/>
          </a:p>
        </p:txBody>
      </p:sp>
      <p:sp>
        <p:nvSpPr>
          <p:cNvPr id="7" name="Google Shape;831;p21">
            <a:extLst>
              <a:ext uri="{FF2B5EF4-FFF2-40B4-BE49-F238E27FC236}">
                <a16:creationId xmlns:a16="http://schemas.microsoft.com/office/drawing/2014/main" id="{6CF75F0C-1366-46F5-9B4E-7C1DFF9C8D0F}"/>
              </a:ext>
            </a:extLst>
          </p:cNvPr>
          <p:cNvSpPr txBox="1">
            <a:spLocks/>
          </p:cNvSpPr>
          <p:nvPr/>
        </p:nvSpPr>
        <p:spPr>
          <a:xfrm>
            <a:off x="1432252" y="3627101"/>
            <a:ext cx="4606055" cy="1047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Pompiere"/>
              <a:buNone/>
              <a:defRPr sz="8000" b="1" i="0" u="none" strike="noStrike" cap="none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r>
              <a:rPr lang="en-US" sz="2800" dirty="0">
                <a:hlinkClick r:id="rId3"/>
              </a:rPr>
              <a:t>MDE OCTE Resources Link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4EDE8-3243-41A3-AA4D-26FE098DF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992" y="684331"/>
            <a:ext cx="4721441" cy="56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179883" y="3267855"/>
            <a:ext cx="11227632" cy="82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3F3F3F"/>
                </a:solidFill>
              </a:rPr>
              <a:t>Mini-Session 1</a:t>
            </a:r>
            <a:br>
              <a:rPr lang="en" sz="6000" dirty="0">
                <a:solidFill>
                  <a:srgbClr val="3F3F3F"/>
                </a:solidFill>
              </a:rPr>
            </a:br>
            <a:r>
              <a:rPr lang="en" sz="6000" dirty="0">
                <a:solidFill>
                  <a:srgbClr val="3F3F3F"/>
                </a:solidFill>
              </a:rPr>
              <a:t>ACTE &amp; MI ACTE Websites/Resources</a:t>
            </a:r>
            <a:br>
              <a:rPr lang="en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" sz="4000" dirty="0">
                <a:solidFill>
                  <a:srgbClr val="3F3F3F"/>
                </a:solidFill>
              </a:rPr>
              <a:t>Mikki Spagnoli</a:t>
            </a:r>
            <a:br>
              <a:rPr lang="en" sz="4000" dirty="0">
                <a:solidFill>
                  <a:srgbClr val="3F3F3F"/>
                </a:solidFill>
              </a:rPr>
            </a:br>
            <a:r>
              <a:rPr lang="en" sz="2800" dirty="0">
                <a:solidFill>
                  <a:srgbClr val="3F3F3F"/>
                </a:solidFill>
              </a:rPr>
              <a:t>8:50 a.m. – 9:00 a.m.</a:t>
            </a:r>
            <a:endParaRPr sz="28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1"/>
          <p:cNvSpPr txBox="1">
            <a:spLocks noGrp="1"/>
          </p:cNvSpPr>
          <p:nvPr>
            <p:ph type="title"/>
          </p:nvPr>
        </p:nvSpPr>
        <p:spPr>
          <a:xfrm>
            <a:off x="415650" y="307241"/>
            <a:ext cx="11360700" cy="104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ACTE and MI ACTE</a:t>
            </a:r>
            <a:endParaRPr sz="6000" dirty="0"/>
          </a:p>
        </p:txBody>
      </p:sp>
      <p:sp>
        <p:nvSpPr>
          <p:cNvPr id="5" name="Google Shape;804;p16">
            <a:extLst>
              <a:ext uri="{FF2B5EF4-FFF2-40B4-BE49-F238E27FC236}">
                <a16:creationId xmlns:a16="http://schemas.microsoft.com/office/drawing/2014/main" id="{16C16802-E70C-44E1-9AD2-37B92A2110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50" y="1391148"/>
            <a:ext cx="4606055" cy="33217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dirty="0"/>
              <a:t>Membership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dirty="0"/>
              <a:t>Resources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dirty="0"/>
              <a:t>Recognition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dirty="0"/>
              <a:t>Advocacy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dirty="0"/>
              <a:t>Curriculum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dirty="0"/>
              <a:t>Professional Development</a:t>
            </a:r>
            <a:endParaRPr dirty="0"/>
          </a:p>
        </p:txBody>
      </p:sp>
      <p:sp>
        <p:nvSpPr>
          <p:cNvPr id="7" name="Google Shape;831;p21">
            <a:extLst>
              <a:ext uri="{FF2B5EF4-FFF2-40B4-BE49-F238E27FC236}">
                <a16:creationId xmlns:a16="http://schemas.microsoft.com/office/drawing/2014/main" id="{6CF75F0C-1366-46F5-9B4E-7C1DFF9C8D0F}"/>
              </a:ext>
            </a:extLst>
          </p:cNvPr>
          <p:cNvSpPr txBox="1">
            <a:spLocks/>
          </p:cNvSpPr>
          <p:nvPr/>
        </p:nvSpPr>
        <p:spPr>
          <a:xfrm>
            <a:off x="565552" y="4712937"/>
            <a:ext cx="4606055" cy="1047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Pompiere"/>
              <a:buNone/>
              <a:defRPr sz="8000" b="1" i="0" u="none" strike="noStrike" cap="none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r>
              <a:rPr lang="en-US" sz="2800" dirty="0">
                <a:hlinkClick r:id="rId3"/>
              </a:rPr>
              <a:t>MI ACTE Website Link</a:t>
            </a:r>
            <a:endParaRPr lang="en-US" sz="2800" dirty="0"/>
          </a:p>
          <a:p>
            <a:r>
              <a:rPr lang="en-US" sz="2800" dirty="0">
                <a:hlinkClick r:id="rId4"/>
              </a:rPr>
              <a:t>ACTE Website Link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2FB00-71EF-467D-AF42-388C37BD0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173" y="1329986"/>
            <a:ext cx="5354372" cy="48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7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179883" y="3267855"/>
            <a:ext cx="11227632" cy="82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3F3F3F"/>
                </a:solidFill>
              </a:rPr>
              <a:t>Mini-Session 2</a:t>
            </a:r>
            <a:br>
              <a:rPr lang="en" sz="6000" dirty="0">
                <a:solidFill>
                  <a:srgbClr val="3F3F3F"/>
                </a:solidFill>
              </a:rPr>
            </a:br>
            <a:r>
              <a:rPr lang="en" sz="6000" dirty="0">
                <a:solidFill>
                  <a:srgbClr val="3F3F3F"/>
                </a:solidFill>
              </a:rPr>
              <a:t>Classroom Management Tips &amp; Resources</a:t>
            </a:r>
            <a:br>
              <a:rPr lang="en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" sz="4000" dirty="0">
                <a:solidFill>
                  <a:srgbClr val="3F3F3F"/>
                </a:solidFill>
              </a:rPr>
              <a:t>Jim Berry</a:t>
            </a:r>
            <a:br>
              <a:rPr lang="en" sz="4000" dirty="0">
                <a:solidFill>
                  <a:srgbClr val="3F3F3F"/>
                </a:solidFill>
              </a:rPr>
            </a:br>
            <a:r>
              <a:rPr lang="en" sz="2800" dirty="0">
                <a:solidFill>
                  <a:srgbClr val="3F3F3F"/>
                </a:solidFill>
              </a:rPr>
              <a:t>9:00 a.m. – 9:30 a.m.</a:t>
            </a:r>
            <a:endParaRPr sz="28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1"/>
          <p:cNvSpPr txBox="1">
            <a:spLocks noGrp="1"/>
          </p:cNvSpPr>
          <p:nvPr>
            <p:ph type="title"/>
          </p:nvPr>
        </p:nvSpPr>
        <p:spPr>
          <a:xfrm>
            <a:off x="415650" y="307241"/>
            <a:ext cx="11360700" cy="104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Classroom Management Tips &amp; Resources</a:t>
            </a:r>
            <a:endParaRPr sz="6000" dirty="0"/>
          </a:p>
        </p:txBody>
      </p:sp>
      <p:sp>
        <p:nvSpPr>
          <p:cNvPr id="5" name="Google Shape;804;p16">
            <a:extLst>
              <a:ext uri="{FF2B5EF4-FFF2-40B4-BE49-F238E27FC236}">
                <a16:creationId xmlns:a16="http://schemas.microsoft.com/office/drawing/2014/main" id="{16C16802-E70C-44E1-9AD2-37B92A2110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00069" y="2256830"/>
            <a:ext cx="4606055" cy="11721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None/>
            </a:pPr>
            <a:r>
              <a:rPr lang="en-US" sz="2400" dirty="0">
                <a:hlinkClick r:id="rId3"/>
              </a:rPr>
              <a:t>Presentation Link</a:t>
            </a:r>
            <a:endParaRPr sz="2400" dirty="0"/>
          </a:p>
        </p:txBody>
      </p:sp>
      <p:pic>
        <p:nvPicPr>
          <p:cNvPr id="6" name="Shape 275" descr="classroomrules.jpg">
            <a:extLst>
              <a:ext uri="{FF2B5EF4-FFF2-40B4-BE49-F238E27FC236}">
                <a16:creationId xmlns:a16="http://schemas.microsoft.com/office/drawing/2014/main" id="{EB444D99-57FF-40A8-BE64-D953E01D4B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438" b="1893"/>
          <a:stretch/>
        </p:blipFill>
        <p:spPr>
          <a:xfrm>
            <a:off x="6393847" y="1705943"/>
            <a:ext cx="3705661" cy="455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07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179883" y="3267855"/>
            <a:ext cx="11227632" cy="82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3F3F3F"/>
                </a:solidFill>
              </a:rPr>
              <a:t>Mini-Session 3</a:t>
            </a:r>
            <a:br>
              <a:rPr lang="en" sz="6000" dirty="0">
                <a:solidFill>
                  <a:srgbClr val="3F3F3F"/>
                </a:solidFill>
              </a:rPr>
            </a:br>
            <a:r>
              <a:rPr lang="en" sz="6000" dirty="0">
                <a:solidFill>
                  <a:srgbClr val="3F3F3F"/>
                </a:solidFill>
              </a:rPr>
              <a:t>CIP Self-Review/CTE Portal</a:t>
            </a:r>
            <a:br>
              <a:rPr lang="en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-US" sz="4000" dirty="0">
                <a:solidFill>
                  <a:srgbClr val="3F3F3F"/>
                </a:solidFill>
              </a:rPr>
              <a:t>Tom Knight and Kathleen Szuminski</a:t>
            </a:r>
            <a:br>
              <a:rPr lang="en" sz="4000" dirty="0">
                <a:solidFill>
                  <a:srgbClr val="3F3F3F"/>
                </a:solidFill>
              </a:rPr>
            </a:br>
            <a:r>
              <a:rPr lang="en" sz="4000" dirty="0">
                <a:solidFill>
                  <a:srgbClr val="3F3F3F"/>
                </a:solidFill>
              </a:rPr>
              <a:t>9:30 a.m. – 9:45 a.m.</a:t>
            </a:r>
            <a:endParaRPr sz="40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3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0"/>
          <p:cNvSpPr txBox="1"/>
          <p:nvPr/>
        </p:nvSpPr>
        <p:spPr>
          <a:xfrm>
            <a:off x="434108" y="1787703"/>
            <a:ext cx="8320147" cy="105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</a:rPr>
              <a:t>Organizational tool for CTE programs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</a:rPr>
              <a:t>Provides focus for continuous program improvement</a:t>
            </a:r>
            <a:endParaRPr lang="en" sz="36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151BC-BABB-42C1-B27D-20F731AC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529753"/>
            <a:ext cx="6839879" cy="1122300"/>
          </a:xfrm>
        </p:spPr>
        <p:txBody>
          <a:bodyPr/>
          <a:lstStyle/>
          <a:p>
            <a:pPr algn="l"/>
            <a:r>
              <a:rPr lang="en-US" sz="5400" dirty="0"/>
              <a:t>What is a CIP Self-Review?</a:t>
            </a:r>
          </a:p>
        </p:txBody>
      </p:sp>
    </p:spTree>
    <p:extLst>
      <p:ext uri="{BB962C8B-B14F-4D97-AF65-F5344CB8AC3E}">
        <p14:creationId xmlns:p14="http://schemas.microsoft.com/office/powerpoint/2010/main" val="267234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0"/>
          <p:cNvSpPr txBox="1"/>
          <p:nvPr/>
        </p:nvSpPr>
        <p:spPr>
          <a:xfrm>
            <a:off x="156859" y="3934721"/>
            <a:ext cx="6294980" cy="105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  <a:hlinkClick r:id="rId3"/>
              </a:rPr>
              <a:t>CTE CIP Self-Review Portal Directions Link</a:t>
            </a:r>
            <a:endParaRPr sz="32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151BC-BABB-42C1-B27D-20F731AC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026"/>
            <a:ext cx="7403297" cy="1122300"/>
          </a:xfrm>
        </p:spPr>
        <p:txBody>
          <a:bodyPr/>
          <a:lstStyle/>
          <a:p>
            <a:pPr algn="l"/>
            <a:r>
              <a:rPr lang="en-US" sz="6000" dirty="0"/>
              <a:t>CIP Self-Review Portal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01C08-38A7-4271-8C69-2339EA801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839" y="1467326"/>
            <a:ext cx="5416233" cy="52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2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179883" y="3267855"/>
            <a:ext cx="11227632" cy="82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3F3F3F"/>
                </a:solidFill>
              </a:rPr>
              <a:t>Mini-Session 4</a:t>
            </a:r>
            <a:br>
              <a:rPr lang="en" sz="6000" dirty="0">
                <a:solidFill>
                  <a:srgbClr val="3F3F3F"/>
                </a:solidFill>
              </a:rPr>
            </a:br>
            <a:r>
              <a:rPr lang="en" sz="6000" dirty="0">
                <a:solidFill>
                  <a:srgbClr val="3F3F3F"/>
                </a:solidFill>
              </a:rPr>
              <a:t>Perkins V Credentials/Certifications</a:t>
            </a:r>
            <a:br>
              <a:rPr lang="en" sz="6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-US" sz="4000" dirty="0">
                <a:solidFill>
                  <a:srgbClr val="3F3F3F"/>
                </a:solidFill>
              </a:rPr>
              <a:t>Celena Mills and Mikki Spagnoli</a:t>
            </a:r>
            <a:br>
              <a:rPr lang="en" sz="4000" dirty="0">
                <a:solidFill>
                  <a:srgbClr val="3F3F3F"/>
                </a:solidFill>
              </a:rPr>
            </a:br>
            <a:r>
              <a:rPr lang="en" sz="2800" dirty="0">
                <a:solidFill>
                  <a:srgbClr val="3F3F3F"/>
                </a:solidFill>
              </a:rPr>
              <a:t>9:45 a.m. – 10:00 a.m.</a:t>
            </a:r>
            <a:endParaRPr sz="28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4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563417" y="3759200"/>
            <a:ext cx="11194473" cy="23089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3F3F3F"/>
                </a:solidFill>
              </a:rPr>
              <a:t>Welcome and Introductions</a:t>
            </a:r>
            <a:br>
              <a:rPr lang="en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" sz="4800" dirty="0">
                <a:solidFill>
                  <a:srgbClr val="3F3F3F"/>
                </a:solidFill>
              </a:rPr>
              <a:t>Jim Berry</a:t>
            </a:r>
            <a:br>
              <a:rPr lang="en" sz="4800" dirty="0">
                <a:solidFill>
                  <a:srgbClr val="3F3F3F"/>
                </a:solidFill>
              </a:rPr>
            </a:br>
            <a:r>
              <a:rPr lang="en" sz="4800" dirty="0">
                <a:solidFill>
                  <a:srgbClr val="3F3F3F"/>
                </a:solidFill>
              </a:rPr>
              <a:t>MI ACTE President</a:t>
            </a:r>
            <a:br>
              <a:rPr lang="en" sz="4800" dirty="0">
                <a:solidFill>
                  <a:srgbClr val="3F3F3F"/>
                </a:solidFill>
              </a:rPr>
            </a:br>
            <a:r>
              <a:rPr lang="en" sz="3200" dirty="0">
                <a:solidFill>
                  <a:srgbClr val="3F3F3F"/>
                </a:solidFill>
              </a:rPr>
              <a:t>8:00 a.m. – 8:05 a.m.</a:t>
            </a:r>
            <a:endParaRPr sz="32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0"/>
          <p:cNvSpPr txBox="1"/>
          <p:nvPr/>
        </p:nvSpPr>
        <p:spPr>
          <a:xfrm>
            <a:off x="2790540" y="5079252"/>
            <a:ext cx="6023676" cy="105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Pompiere" panose="020B0604020202020204" charset="0"/>
                <a:hlinkClick r:id="rId3"/>
              </a:rPr>
              <a:t>MDE - CPG TA Sessions Resources and Recordings (michigan.gov)</a:t>
            </a:r>
            <a:endParaRPr lang="en-US" sz="2000" dirty="0">
              <a:latin typeface="Pompiere" panose="020B060402020202020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latin typeface="Pompiere" panose="020B0604020202020204" charset="0"/>
                <a:hlinkClick r:id="rId4"/>
              </a:rPr>
              <a:t>MDE - CTE Memos (michigan.gov)</a:t>
            </a:r>
            <a:endParaRPr sz="2000" b="1" dirty="0">
              <a:solidFill>
                <a:srgbClr val="FFC000"/>
              </a:solidFill>
              <a:latin typeface="Pompiere" panose="020B0604020202020204" charset="0"/>
              <a:ea typeface="Pompiere"/>
              <a:cs typeface="Pompiere"/>
              <a:sym typeface="Pompier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151BC-BABB-42C1-B27D-20F731AC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259512"/>
            <a:ext cx="7403297" cy="1122300"/>
          </a:xfrm>
        </p:spPr>
        <p:txBody>
          <a:bodyPr/>
          <a:lstStyle/>
          <a:p>
            <a:pPr algn="l"/>
            <a:r>
              <a:rPr lang="en-US" sz="6000" dirty="0"/>
              <a:t>Information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150021-EDEE-4CA6-BDE0-C5EE17200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125" y="4845817"/>
            <a:ext cx="3473311" cy="1902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DD28A-DE16-41E2-B3BA-236137036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971" y="2104893"/>
            <a:ext cx="3646773" cy="2740924"/>
          </a:xfrm>
          <a:prstGeom prst="rect">
            <a:avLst/>
          </a:prstGeom>
        </p:spPr>
      </p:pic>
      <p:sp>
        <p:nvSpPr>
          <p:cNvPr id="9" name="Google Shape;804;p16">
            <a:extLst>
              <a:ext uri="{FF2B5EF4-FFF2-40B4-BE49-F238E27FC236}">
                <a16:creationId xmlns:a16="http://schemas.microsoft.com/office/drawing/2014/main" id="{B0D27E86-2A1F-43E5-8DB9-87FBC27A1111}"/>
              </a:ext>
            </a:extLst>
          </p:cNvPr>
          <p:cNvSpPr txBox="1">
            <a:spLocks/>
          </p:cNvSpPr>
          <p:nvPr/>
        </p:nvSpPr>
        <p:spPr>
          <a:xfrm>
            <a:off x="452596" y="1104821"/>
            <a:ext cx="6437732" cy="33217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3700">
              <a:spcBef>
                <a:spcPts val="600"/>
              </a:spcBef>
              <a:spcAft>
                <a:spcPts val="600"/>
              </a:spcAft>
              <a:buSzPts val="2600"/>
              <a:buFont typeface="Arial"/>
              <a:buChar char="🍂"/>
            </a:pPr>
            <a:r>
              <a:rPr lang="en-US" sz="2000" dirty="0">
                <a:solidFill>
                  <a:schemeClr val="tx1"/>
                </a:solidFill>
                <a:latin typeface="Delius" panose="020B0604020202020204" charset="0"/>
              </a:rPr>
              <a:t>(Student) Competitive Advantage</a:t>
            </a:r>
          </a:p>
          <a:p>
            <a:pPr marL="457200" indent="-393700">
              <a:spcBef>
                <a:spcPts val="600"/>
              </a:spcBef>
              <a:spcAft>
                <a:spcPts val="600"/>
              </a:spcAft>
              <a:buSzPts val="2600"/>
              <a:buFont typeface="Arial"/>
              <a:buChar char="🍂"/>
            </a:pPr>
            <a:r>
              <a:rPr lang="en-US" sz="2000" dirty="0">
                <a:solidFill>
                  <a:schemeClr val="tx1"/>
                </a:solidFill>
                <a:latin typeface="Delius" panose="020B0604020202020204" charset="0"/>
              </a:rPr>
              <a:t>Perkins Program Quality Indicator (5S1)</a:t>
            </a:r>
          </a:p>
          <a:p>
            <a:pPr marL="457200" indent="-393700">
              <a:spcBef>
                <a:spcPts val="600"/>
              </a:spcBef>
              <a:spcAft>
                <a:spcPts val="600"/>
              </a:spcAft>
              <a:buSzPts val="2600"/>
              <a:buFont typeface="Arial"/>
              <a:buChar char="🍂"/>
            </a:pPr>
            <a:r>
              <a:rPr lang="en-US" sz="2000" dirty="0">
                <a:solidFill>
                  <a:schemeClr val="tx1"/>
                </a:solidFill>
                <a:latin typeface="Delius" panose="020B0604020202020204" charset="0"/>
              </a:rPr>
              <a:t>Approved List</a:t>
            </a:r>
          </a:p>
          <a:p>
            <a:pPr marL="457200" indent="-393700">
              <a:spcBef>
                <a:spcPts val="600"/>
              </a:spcBef>
              <a:spcAft>
                <a:spcPts val="600"/>
              </a:spcAft>
              <a:buSzPts val="2600"/>
              <a:buFont typeface="Arial"/>
              <a:buChar char="🍂"/>
            </a:pPr>
            <a:r>
              <a:rPr lang="en-US" sz="2000" dirty="0">
                <a:solidFill>
                  <a:schemeClr val="tx1"/>
                </a:solidFill>
                <a:latin typeface="Delius" panose="020B0604020202020204" charset="0"/>
              </a:rPr>
              <a:t>Career Pathways Grant </a:t>
            </a:r>
          </a:p>
          <a:p>
            <a:pPr marL="457200" indent="-393700">
              <a:spcBef>
                <a:spcPts val="600"/>
              </a:spcBef>
              <a:spcAft>
                <a:spcPts val="600"/>
              </a:spcAft>
              <a:buSzPts val="2600"/>
              <a:buFont typeface="Arial"/>
              <a:buChar char="🍂"/>
            </a:pPr>
            <a:r>
              <a:rPr lang="en-US" sz="2000" dirty="0">
                <a:solidFill>
                  <a:schemeClr val="tx1"/>
                </a:solidFill>
                <a:latin typeface="Delius" panose="020B0604020202020204" charset="0"/>
              </a:rPr>
              <a:t>CIP Self-Review &amp; Instructional Design Changes</a:t>
            </a:r>
          </a:p>
          <a:p>
            <a:pPr marL="457200" indent="-393700">
              <a:spcBef>
                <a:spcPts val="600"/>
              </a:spcBef>
              <a:spcAft>
                <a:spcPts val="600"/>
              </a:spcAft>
              <a:buSzPts val="2600"/>
              <a:buFont typeface="Arial"/>
              <a:buChar char="🍂"/>
            </a:pPr>
            <a:r>
              <a:rPr lang="en-US" sz="2000" dirty="0">
                <a:solidFill>
                  <a:schemeClr val="tx1"/>
                </a:solidFill>
                <a:latin typeface="Delius" panose="020B0604020202020204" charset="0"/>
              </a:rPr>
              <a:t>Resources</a:t>
            </a:r>
          </a:p>
          <a:p>
            <a:pPr marL="457200" indent="-393700">
              <a:spcBef>
                <a:spcPts val="600"/>
              </a:spcBef>
              <a:spcAft>
                <a:spcPts val="600"/>
              </a:spcAft>
              <a:buSzPts val="2600"/>
              <a:buFont typeface="Arial"/>
              <a:buChar char="🍂"/>
            </a:pPr>
            <a:r>
              <a:rPr lang="en-US" sz="2000" dirty="0">
                <a:solidFill>
                  <a:schemeClr val="tx1"/>
                </a:solidFill>
                <a:latin typeface="Delius" panose="020B0604020202020204" charset="0"/>
              </a:rPr>
              <a:t>Professional Development Opportunities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179883" y="3267855"/>
            <a:ext cx="11227632" cy="82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3F3F3F"/>
                </a:solidFill>
              </a:rPr>
              <a:t>BREAKOUT SESSIONS INFORMATION</a:t>
            </a:r>
            <a:br>
              <a:rPr lang="en" sz="6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-US" sz="4000" dirty="0">
                <a:solidFill>
                  <a:srgbClr val="3F3F3F"/>
                </a:solidFill>
              </a:rPr>
              <a:t>Jim Berry</a:t>
            </a:r>
            <a:endParaRPr sz="40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17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8114677" y="3313216"/>
            <a:ext cx="3326908" cy="124043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3F3F3F"/>
                </a:solidFill>
              </a:rPr>
              <a:t>Breakout Session Times</a:t>
            </a:r>
            <a:br>
              <a:rPr lang="en" sz="6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endParaRPr sz="4000" dirty="0">
              <a:solidFill>
                <a:srgbClr val="3F3F3F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98B74BB-6A3C-49C5-8CB4-45ADAFF51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39620"/>
              </p:ext>
            </p:extLst>
          </p:nvPr>
        </p:nvGraphicFramePr>
        <p:xfrm>
          <a:off x="679555" y="1442804"/>
          <a:ext cx="743512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015">
                  <a:extLst>
                    <a:ext uri="{9D8B030D-6E8A-4147-A177-3AD203B41FA5}">
                      <a16:colId xmlns:a16="http://schemas.microsoft.com/office/drawing/2014/main" val="1113805501"/>
                    </a:ext>
                  </a:extLst>
                </a:gridCol>
                <a:gridCol w="4412107">
                  <a:extLst>
                    <a:ext uri="{9D8B030D-6E8A-4147-A177-3AD203B41FA5}">
                      <a16:colId xmlns:a16="http://schemas.microsoft.com/office/drawing/2014/main" val="2829871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Breakout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74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10:15 a.m. – 10:45 a.m.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8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10:45 a.m. – 11:15 a.m.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7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Session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11:15 a.m. – 11:45 a.m.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48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990033"/>
                          </a:solidFill>
                        </a:rPr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990033"/>
                          </a:solidFill>
                        </a:rPr>
                        <a:t>11:45 a.m. – 12:30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54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Session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12:30 p.m. – 1:00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76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Session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1:00 p.m. – 1:30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288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6B8A54-D435-4A5A-B0E2-C63CDDAF54F5}"/>
              </a:ext>
            </a:extLst>
          </p:cNvPr>
          <p:cNvSpPr txBox="1"/>
          <p:nvPr/>
        </p:nvSpPr>
        <p:spPr>
          <a:xfrm>
            <a:off x="2938073" y="5522230"/>
            <a:ext cx="608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LARGE GROUP SESSION AT 1:30 P.M.</a:t>
            </a:r>
          </a:p>
        </p:txBody>
      </p:sp>
    </p:spTree>
    <p:extLst>
      <p:ext uri="{BB962C8B-B14F-4D97-AF65-F5344CB8AC3E}">
        <p14:creationId xmlns:p14="http://schemas.microsoft.com/office/powerpoint/2010/main" val="2429068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8329383" y="3285507"/>
            <a:ext cx="3262253" cy="124043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3F3F3F"/>
                </a:solidFill>
              </a:rPr>
              <a:t>Breakout Session Topics and Rooms</a:t>
            </a:r>
            <a:br>
              <a:rPr lang="en" sz="6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endParaRPr sz="4000" dirty="0">
              <a:solidFill>
                <a:srgbClr val="3F3F3F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98B74BB-6A3C-49C5-8CB4-45ADAFF51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84418"/>
              </p:ext>
            </p:extLst>
          </p:nvPr>
        </p:nvGraphicFramePr>
        <p:xfrm>
          <a:off x="754506" y="1987089"/>
          <a:ext cx="7435122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160">
                  <a:extLst>
                    <a:ext uri="{9D8B030D-6E8A-4147-A177-3AD203B41FA5}">
                      <a16:colId xmlns:a16="http://schemas.microsoft.com/office/drawing/2014/main" val="1113805501"/>
                    </a:ext>
                  </a:extLst>
                </a:gridCol>
                <a:gridCol w="3107962">
                  <a:extLst>
                    <a:ext uri="{9D8B030D-6E8A-4147-A177-3AD203B41FA5}">
                      <a16:colId xmlns:a16="http://schemas.microsoft.com/office/drawing/2014/main" val="2829871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Session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74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Syllabus &amp; Instructional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Innovation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8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Program Advisory Committee Tool 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Leadership A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7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Work-Based Learning (WBL)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Leadership B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48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Leadership &amp; CTSOs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Leadership C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54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Special Populations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Howell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7696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6B8A54-D435-4A5A-B0E2-C63CDDAF54F5}"/>
              </a:ext>
            </a:extLst>
          </p:cNvPr>
          <p:cNvSpPr txBox="1"/>
          <p:nvPr/>
        </p:nvSpPr>
        <p:spPr>
          <a:xfrm>
            <a:off x="2938073" y="5522230"/>
            <a:ext cx="608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LARGE GROUP SESSION AT 1:30 P.M.</a:t>
            </a:r>
          </a:p>
        </p:txBody>
      </p:sp>
    </p:spTree>
    <p:extLst>
      <p:ext uri="{BB962C8B-B14F-4D97-AF65-F5344CB8AC3E}">
        <p14:creationId xmlns:p14="http://schemas.microsoft.com/office/powerpoint/2010/main" val="3461077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179883" y="3267855"/>
            <a:ext cx="11227632" cy="82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3F3F3F"/>
                </a:solidFill>
              </a:rPr>
              <a:t>BREAK</a:t>
            </a:r>
            <a:br>
              <a:rPr lang="en" sz="6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-US" sz="4000" dirty="0">
                <a:solidFill>
                  <a:srgbClr val="3F3F3F"/>
                </a:solidFill>
              </a:rPr>
              <a:t>10:00 a.m. – 10:15 a.m.</a:t>
            </a:r>
            <a:endParaRPr sz="40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70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0"/>
          <p:cNvSpPr txBox="1"/>
          <p:nvPr/>
        </p:nvSpPr>
        <p:spPr>
          <a:xfrm>
            <a:off x="-853993" y="1002279"/>
            <a:ext cx="8693100" cy="105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900" b="1" dirty="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</a:rPr>
              <a:t>LUNCH</a:t>
            </a:r>
            <a:endParaRPr sz="139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151BC-BABB-42C1-B27D-20F731AC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776" y="4865580"/>
            <a:ext cx="7403297" cy="1122300"/>
          </a:xfrm>
        </p:spPr>
        <p:txBody>
          <a:bodyPr/>
          <a:lstStyle/>
          <a:p>
            <a:pPr algn="l"/>
            <a:r>
              <a:rPr lang="en-US" sz="7200" dirty="0"/>
              <a:t>11:45 a.m. – 12:30 p.m.</a:t>
            </a:r>
          </a:p>
        </p:txBody>
      </p:sp>
    </p:spTree>
    <p:extLst>
      <p:ext uri="{BB962C8B-B14F-4D97-AF65-F5344CB8AC3E}">
        <p14:creationId xmlns:p14="http://schemas.microsoft.com/office/powerpoint/2010/main" val="1495445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179883" y="3267855"/>
            <a:ext cx="11227632" cy="82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3F3F3F"/>
                </a:solidFill>
              </a:rPr>
              <a:t>Mini-Session 5</a:t>
            </a:r>
            <a:br>
              <a:rPr lang="en" sz="6000" dirty="0">
                <a:solidFill>
                  <a:srgbClr val="3F3F3F"/>
                </a:solidFill>
              </a:rPr>
            </a:br>
            <a:r>
              <a:rPr lang="en" sz="6000" dirty="0">
                <a:solidFill>
                  <a:srgbClr val="3F3F3F"/>
                </a:solidFill>
              </a:rPr>
              <a:t>MDE and OCTE Websites/Resources</a:t>
            </a:r>
            <a:br>
              <a:rPr lang="en" sz="6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-US" sz="4000" dirty="0">
                <a:solidFill>
                  <a:srgbClr val="3F3F3F"/>
                </a:solidFill>
              </a:rPr>
              <a:t>Candace Vinson</a:t>
            </a:r>
            <a:br>
              <a:rPr lang="en" sz="4000" dirty="0">
                <a:solidFill>
                  <a:srgbClr val="3F3F3F"/>
                </a:solidFill>
              </a:rPr>
            </a:br>
            <a:r>
              <a:rPr lang="en" sz="2800" dirty="0">
                <a:solidFill>
                  <a:srgbClr val="3F3F3F"/>
                </a:solidFill>
              </a:rPr>
              <a:t>1:30 p.m. – 1:45 p.m.</a:t>
            </a:r>
            <a:endParaRPr sz="28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32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0"/>
          <p:cNvSpPr txBox="1"/>
          <p:nvPr/>
        </p:nvSpPr>
        <p:spPr>
          <a:xfrm>
            <a:off x="954971" y="1169140"/>
            <a:ext cx="8693100" cy="34328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  <a:hlinkClick r:id="rId3"/>
              </a:rPr>
              <a:t>CIP SELF REVIEW Link</a:t>
            </a:r>
            <a:endParaRPr lang="en" sz="32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32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  <a:hlinkClick r:id="rId4"/>
              </a:rPr>
              <a:t>CTE INSTRUCTIONAL PROGRAMS Link</a:t>
            </a:r>
            <a:endParaRPr lang="en" sz="32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32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  <a:hlinkClick r:id="rId5"/>
              </a:rPr>
              <a:t>COVID-19 RESOURCES Link</a:t>
            </a:r>
            <a:endParaRPr lang="en" sz="32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32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  <a:hlinkClick r:id="rId6"/>
              </a:rPr>
              <a:t>COVID-19 RESOURCES (Specific to CTE) Link</a:t>
            </a:r>
            <a:endParaRPr sz="32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AD93B93B-47C5-4F42-9825-0FDAE28C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47" y="2113612"/>
            <a:ext cx="3654839" cy="441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76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" name="Google Shape;1191;p26"/>
          <p:cNvGrpSpPr/>
          <p:nvPr/>
        </p:nvGrpSpPr>
        <p:grpSpPr>
          <a:xfrm rot="8100000" flipH="1">
            <a:off x="8757200" y="5027698"/>
            <a:ext cx="2040777" cy="2047053"/>
            <a:chOff x="7712492" y="1911472"/>
            <a:chExt cx="2503986" cy="2511687"/>
          </a:xfrm>
        </p:grpSpPr>
        <p:sp>
          <p:nvSpPr>
            <p:cNvPr id="1192" name="Google Shape;1192;p26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avLst/>
              <a:gdLst/>
              <a:ahLst/>
              <a:cxnLst/>
              <a:rect l="l" t="t" r="r" b="b"/>
              <a:pathLst>
                <a:path w="1728787" h="1822132" extrusionOk="0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6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avLst/>
              <a:gdLst/>
              <a:ahLst/>
              <a:cxnLst/>
              <a:rect l="l" t="t" r="r" b="b"/>
              <a:pathLst>
                <a:path w="1389849" h="1796554" extrusionOk="0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4" name="Google Shape;1194;p26"/>
          <p:cNvGrpSpPr/>
          <p:nvPr/>
        </p:nvGrpSpPr>
        <p:grpSpPr>
          <a:xfrm rot="1539388" flipH="1">
            <a:off x="10738548" y="-147439"/>
            <a:ext cx="2040898" cy="2047175"/>
            <a:chOff x="7712492" y="1911472"/>
            <a:chExt cx="2503986" cy="2511687"/>
          </a:xfrm>
        </p:grpSpPr>
        <p:sp>
          <p:nvSpPr>
            <p:cNvPr id="1195" name="Google Shape;1195;p26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avLst/>
              <a:gdLst/>
              <a:ahLst/>
              <a:cxnLst/>
              <a:rect l="l" t="t" r="r" b="b"/>
              <a:pathLst>
                <a:path w="1728787" h="1822132" extrusionOk="0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6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avLst/>
              <a:gdLst/>
              <a:ahLst/>
              <a:cxnLst/>
              <a:rect l="l" t="t" r="r" b="b"/>
              <a:pathLst>
                <a:path w="1389849" h="1796554" extrusionOk="0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7" name="Google Shape;1197;p26"/>
          <p:cNvGrpSpPr/>
          <p:nvPr/>
        </p:nvGrpSpPr>
        <p:grpSpPr>
          <a:xfrm rot="1504861" flipH="1">
            <a:off x="10379305" y="4887544"/>
            <a:ext cx="944607" cy="1112936"/>
            <a:chOff x="6706688" y="4543626"/>
            <a:chExt cx="1158953" cy="1365479"/>
          </a:xfrm>
        </p:grpSpPr>
        <p:sp>
          <p:nvSpPr>
            <p:cNvPr id="1198" name="Google Shape;1198;p26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avLst/>
              <a:gdLst/>
              <a:ahLst/>
              <a:cxnLst/>
              <a:rect l="l" t="t" r="r" b="b"/>
              <a:pathLst>
                <a:path w="883908" h="1176853" extrusionOk="0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6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avLst/>
              <a:gdLst/>
              <a:ahLst/>
              <a:cxnLst/>
              <a:rect l="l" t="t" r="r" b="b"/>
              <a:pathLst>
                <a:path w="555411" h="1134023" extrusionOk="0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26"/>
          <p:cNvGrpSpPr/>
          <p:nvPr/>
        </p:nvGrpSpPr>
        <p:grpSpPr>
          <a:xfrm rot="-1851243" flipH="1">
            <a:off x="9925485" y="55280"/>
            <a:ext cx="1480282" cy="1522819"/>
            <a:chOff x="6282427" y="4719638"/>
            <a:chExt cx="1816188" cy="1868496"/>
          </a:xfrm>
        </p:grpSpPr>
        <p:sp>
          <p:nvSpPr>
            <p:cNvPr id="1201" name="Google Shape;1201;p2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26"/>
          <p:cNvGrpSpPr/>
          <p:nvPr/>
        </p:nvGrpSpPr>
        <p:grpSpPr>
          <a:xfrm rot="-4064579" flipH="1">
            <a:off x="10173893" y="1344397"/>
            <a:ext cx="1480237" cy="1522869"/>
            <a:chOff x="6282427" y="4719638"/>
            <a:chExt cx="1816188" cy="1868496"/>
          </a:xfrm>
        </p:grpSpPr>
        <p:sp>
          <p:nvSpPr>
            <p:cNvPr id="1204" name="Google Shape;1204;p2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26"/>
          <p:cNvGrpSpPr/>
          <p:nvPr/>
        </p:nvGrpSpPr>
        <p:grpSpPr>
          <a:xfrm rot="-8233050" flipH="1">
            <a:off x="8964850" y="-201887"/>
            <a:ext cx="1480295" cy="1522929"/>
            <a:chOff x="6282427" y="4719638"/>
            <a:chExt cx="1816188" cy="1868496"/>
          </a:xfrm>
        </p:grpSpPr>
        <p:sp>
          <p:nvSpPr>
            <p:cNvPr id="1207" name="Google Shape;1207;p2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26"/>
          <p:cNvGrpSpPr/>
          <p:nvPr/>
        </p:nvGrpSpPr>
        <p:grpSpPr>
          <a:xfrm rot="-2339350" flipH="1">
            <a:off x="11107387" y="2349084"/>
            <a:ext cx="1127327" cy="1314088"/>
            <a:chOff x="6958899" y="1838851"/>
            <a:chExt cx="1383160" cy="1612303"/>
          </a:xfrm>
        </p:grpSpPr>
        <p:sp>
          <p:nvSpPr>
            <p:cNvPr id="1210" name="Google Shape;1210;p2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avLst/>
              <a:gdLst/>
              <a:ahLst/>
              <a:cxnLst/>
              <a:rect l="l" t="t" r="r" b="b"/>
              <a:pathLst>
                <a:path w="906914" h="1362194" extrusionOk="0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avLst/>
              <a:gdLst/>
              <a:ahLst/>
              <a:cxnLst/>
              <a:rect l="l" t="t" r="r" b="b"/>
              <a:pathLst>
                <a:path w="750205" h="1352389" extrusionOk="0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2" name="Google Shape;1212;p26"/>
          <p:cNvGrpSpPr/>
          <p:nvPr/>
        </p:nvGrpSpPr>
        <p:grpSpPr>
          <a:xfrm rot="2026084" flipH="1">
            <a:off x="11191125" y="5329378"/>
            <a:ext cx="929070" cy="1467732"/>
            <a:chOff x="10129820" y="2172286"/>
            <a:chExt cx="1139972" cy="1800911"/>
          </a:xfrm>
        </p:grpSpPr>
        <p:sp>
          <p:nvSpPr>
            <p:cNvPr id="1213" name="Google Shape;1213;p26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avLst/>
              <a:gdLst/>
              <a:ahLst/>
              <a:cxnLst/>
              <a:rect l="l" t="t" r="r" b="b"/>
              <a:pathLst>
                <a:path w="982953" h="1733021" extrusionOk="0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6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avLst/>
              <a:gdLst/>
              <a:ahLst/>
              <a:cxnLst/>
              <a:rect l="l" t="t" r="r" b="b"/>
              <a:pathLst>
                <a:path w="556682" h="1733021" extrusionOk="0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26"/>
          <p:cNvGrpSpPr/>
          <p:nvPr/>
        </p:nvGrpSpPr>
        <p:grpSpPr>
          <a:xfrm rot="1514672" flipH="1">
            <a:off x="9992173" y="2364407"/>
            <a:ext cx="1367453" cy="1423814"/>
            <a:chOff x="6002582" y="371806"/>
            <a:chExt cx="1677775" cy="1746926"/>
          </a:xfrm>
        </p:grpSpPr>
        <p:sp>
          <p:nvSpPr>
            <p:cNvPr id="1216" name="Google Shape;1216;p2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8" name="Google Shape;1218;p26"/>
          <p:cNvGrpSpPr/>
          <p:nvPr/>
        </p:nvGrpSpPr>
        <p:grpSpPr>
          <a:xfrm rot="-2927138" flipH="1">
            <a:off x="10868550" y="4099506"/>
            <a:ext cx="1480233" cy="1522865"/>
            <a:chOff x="6282427" y="4719638"/>
            <a:chExt cx="1816188" cy="1868496"/>
          </a:xfrm>
        </p:grpSpPr>
        <p:sp>
          <p:nvSpPr>
            <p:cNvPr id="1219" name="Google Shape;1219;p2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1" name="Google Shape;1221;p26"/>
          <p:cNvGrpSpPr/>
          <p:nvPr/>
        </p:nvGrpSpPr>
        <p:grpSpPr>
          <a:xfrm rot="7047478" flipH="1">
            <a:off x="9968754" y="5731843"/>
            <a:ext cx="1367406" cy="1423765"/>
            <a:chOff x="6002582" y="371806"/>
            <a:chExt cx="1677775" cy="1746926"/>
          </a:xfrm>
        </p:grpSpPr>
        <p:sp>
          <p:nvSpPr>
            <p:cNvPr id="1222" name="Google Shape;1222;p2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26"/>
          <p:cNvGrpSpPr/>
          <p:nvPr/>
        </p:nvGrpSpPr>
        <p:grpSpPr>
          <a:xfrm rot="-2487224" flipH="1">
            <a:off x="10597747" y="3071519"/>
            <a:ext cx="1480352" cy="1522987"/>
            <a:chOff x="6282427" y="4719638"/>
            <a:chExt cx="1816188" cy="1868496"/>
          </a:xfrm>
        </p:grpSpPr>
        <p:sp>
          <p:nvSpPr>
            <p:cNvPr id="1225" name="Google Shape;1225;p2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avLst/>
              <a:gdLst/>
              <a:ahLst/>
              <a:cxnLst/>
              <a:rect l="l" t="t" r="r" b="b"/>
              <a:pathLst>
                <a:path w="1616392" h="1662112" extrusionOk="0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avLst/>
              <a:gdLst/>
              <a:ahLst/>
              <a:cxnLst/>
              <a:rect l="l" t="t" r="r" b="b"/>
              <a:pathLst>
                <a:path w="890101" h="1662113" extrusionOk="0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7" name="Google Shape;1227;p26"/>
          <p:cNvGrpSpPr/>
          <p:nvPr/>
        </p:nvGrpSpPr>
        <p:grpSpPr>
          <a:xfrm flipH="1">
            <a:off x="11183645" y="1322193"/>
            <a:ext cx="1367387" cy="1423745"/>
            <a:chOff x="6002582" y="371806"/>
            <a:chExt cx="1677775" cy="1746926"/>
          </a:xfrm>
        </p:grpSpPr>
        <p:sp>
          <p:nvSpPr>
            <p:cNvPr id="1228" name="Google Shape;1228;p2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avLst/>
              <a:gdLst/>
              <a:ahLst/>
              <a:cxnLst/>
              <a:rect l="l" t="t" r="r" b="b"/>
              <a:pathLst>
                <a:path w="1178018" h="1354471" extrusionOk="0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avLst/>
              <a:gdLst/>
              <a:ahLst/>
              <a:cxnLst/>
              <a:rect l="l" t="t" r="r" b="b"/>
              <a:pathLst>
                <a:path w="948870" h="1354471" extrusionOk="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0" name="Google Shape;1230;p26"/>
          <p:cNvSpPr txBox="1">
            <a:spLocks noGrp="1"/>
          </p:cNvSpPr>
          <p:nvPr>
            <p:ph type="title"/>
          </p:nvPr>
        </p:nvSpPr>
        <p:spPr>
          <a:xfrm>
            <a:off x="541472" y="1468445"/>
            <a:ext cx="8140853" cy="12077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solidFill>
                  <a:srgbClr val="663300"/>
                </a:solidFill>
              </a:rPr>
              <a:t>Wrap-Up, Survey, and Q/A</a:t>
            </a:r>
            <a:br>
              <a:rPr lang="en" sz="7000" dirty="0">
                <a:solidFill>
                  <a:srgbClr val="663300"/>
                </a:solidFill>
              </a:rPr>
            </a:br>
            <a:r>
              <a:rPr lang="en" sz="4800" dirty="0">
                <a:solidFill>
                  <a:srgbClr val="663300"/>
                </a:solidFill>
              </a:rPr>
              <a:t>1:45 p.m. – 2:00 p.m.</a:t>
            </a:r>
            <a:endParaRPr sz="4800" dirty="0">
              <a:solidFill>
                <a:srgbClr val="663300"/>
              </a:solidFill>
            </a:endParaRPr>
          </a:p>
        </p:txBody>
      </p:sp>
      <p:grpSp>
        <p:nvGrpSpPr>
          <p:cNvPr id="1232" name="Google Shape;1232;p26"/>
          <p:cNvGrpSpPr/>
          <p:nvPr/>
        </p:nvGrpSpPr>
        <p:grpSpPr>
          <a:xfrm>
            <a:off x="-12" y="5194977"/>
            <a:ext cx="964542" cy="1652174"/>
            <a:chOff x="867975" y="2999553"/>
            <a:chExt cx="1295905" cy="1991291"/>
          </a:xfrm>
        </p:grpSpPr>
        <p:sp>
          <p:nvSpPr>
            <p:cNvPr id="1233" name="Google Shape;1233;p26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avLst/>
              <a:gdLst/>
              <a:ahLst/>
              <a:cxnLst/>
              <a:rect l="l" t="t" r="r" b="b"/>
              <a:pathLst>
                <a:path w="1168736" h="1610795" extrusionOk="0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624A3D"/>
                </a:gs>
                <a:gs pos="16000">
                  <a:srgbClr val="624A3D"/>
                </a:gs>
                <a:gs pos="46000">
                  <a:srgbClr val="7B5D4D"/>
                </a:gs>
                <a:gs pos="78000">
                  <a:srgbClr val="624A3D"/>
                </a:gs>
                <a:gs pos="100000">
                  <a:srgbClr val="624A3D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4" name="Google Shape;1234;p26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235" name="Google Shape;1235;p26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575286" extrusionOk="0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6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381504" extrusionOk="0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w="1295905" h="381504" fill="lighten" extrusionOk="0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w="1295905" h="381504" fill="none" extrusionOk="0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6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avLst/>
                <a:gdLst/>
                <a:ahLst/>
                <a:cxnLst/>
                <a:rect l="l" t="t" r="r" b="b"/>
                <a:pathLst>
                  <a:path w="1010295" h="284615" extrusionOk="0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w="1010295" h="284615" fill="lighten" extrusionOk="0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w="1010295" h="284615" fill="none" extrusionOk="0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8" name="Google Shape;1238;p26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avLst/>
              <a:gdLst/>
              <a:ahLst/>
              <a:cxnLst/>
              <a:rect l="l" t="t" r="r" b="b"/>
              <a:pathLst>
                <a:path w="1144515" h="809220" extrusionOk="0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9" name="Google Shape;1239;p26" descr="Coffee Beans"/>
          <p:cNvGrpSpPr/>
          <p:nvPr/>
        </p:nvGrpSpPr>
        <p:grpSpPr>
          <a:xfrm>
            <a:off x="308285" y="6034713"/>
            <a:ext cx="353695" cy="381357"/>
            <a:chOff x="5753103" y="3067019"/>
            <a:chExt cx="676929" cy="729870"/>
          </a:xfrm>
        </p:grpSpPr>
        <p:sp>
          <p:nvSpPr>
            <p:cNvPr id="1240" name="Google Shape;1240;p26"/>
            <p:cNvSpPr/>
            <p:nvPr/>
          </p:nvSpPr>
          <p:spPr>
            <a:xfrm>
              <a:off x="6154401" y="3067019"/>
              <a:ext cx="275631" cy="345636"/>
            </a:xfrm>
            <a:custGeom>
              <a:avLst/>
              <a:gdLst/>
              <a:ahLst/>
              <a:cxnLst/>
              <a:rect l="l" t="t" r="r" b="b"/>
              <a:pathLst>
                <a:path w="275631" h="345636" extrusionOk="0">
                  <a:moveTo>
                    <a:pt x="274974" y="162250"/>
                  </a:moveTo>
                  <a:cubicBezTo>
                    <a:pt x="267639" y="67000"/>
                    <a:pt x="200269" y="-5475"/>
                    <a:pt x="124479" y="325"/>
                  </a:cubicBezTo>
                  <a:cubicBezTo>
                    <a:pt x="48688" y="6126"/>
                    <a:pt x="-6690" y="88136"/>
                    <a:pt x="654" y="183386"/>
                  </a:cubicBezTo>
                  <a:cubicBezTo>
                    <a:pt x="7997" y="278636"/>
                    <a:pt x="75358" y="351112"/>
                    <a:pt x="151149" y="345311"/>
                  </a:cubicBezTo>
                  <a:cubicBezTo>
                    <a:pt x="226939" y="339511"/>
                    <a:pt x="282346" y="257500"/>
                    <a:pt x="274974" y="162250"/>
                  </a:cubicBezTo>
                  <a:close/>
                  <a:moveTo>
                    <a:pt x="184896" y="294353"/>
                  </a:moveTo>
                  <a:cubicBezTo>
                    <a:pt x="173970" y="301736"/>
                    <a:pt x="161328" y="306187"/>
                    <a:pt x="148186" y="307278"/>
                  </a:cubicBezTo>
                  <a:cubicBezTo>
                    <a:pt x="146939" y="307383"/>
                    <a:pt x="145691" y="307392"/>
                    <a:pt x="144453" y="307421"/>
                  </a:cubicBezTo>
                  <a:cubicBezTo>
                    <a:pt x="154606" y="261815"/>
                    <a:pt x="136442" y="219705"/>
                    <a:pt x="117325" y="175576"/>
                  </a:cubicBezTo>
                  <a:cubicBezTo>
                    <a:pt x="100438" y="136619"/>
                    <a:pt x="83283" y="96766"/>
                    <a:pt x="86379" y="54656"/>
                  </a:cubicBezTo>
                  <a:cubicBezTo>
                    <a:pt x="98197" y="45337"/>
                    <a:pt x="112477" y="39666"/>
                    <a:pt x="127469" y="38340"/>
                  </a:cubicBezTo>
                  <a:lnTo>
                    <a:pt x="127927" y="38340"/>
                  </a:lnTo>
                  <a:cubicBezTo>
                    <a:pt x="116582" y="78068"/>
                    <a:pt x="133385" y="116845"/>
                    <a:pt x="152282" y="160450"/>
                  </a:cubicBezTo>
                  <a:cubicBezTo>
                    <a:pt x="169846" y="200950"/>
                    <a:pt x="188953" y="245384"/>
                    <a:pt x="184896" y="29435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6056099" y="3483113"/>
              <a:ext cx="311410" cy="313776"/>
            </a:xfrm>
            <a:custGeom>
              <a:avLst/>
              <a:gdLst/>
              <a:ahLst/>
              <a:cxnLst/>
              <a:rect l="l" t="t" r="r" b="b"/>
              <a:pathLst>
                <a:path w="311410" h="313776" extrusionOk="0">
                  <a:moveTo>
                    <a:pt x="254604" y="61215"/>
                  </a:moveTo>
                  <a:cubicBezTo>
                    <a:pt x="188195" y="-7441"/>
                    <a:pt x="90078" y="-20291"/>
                    <a:pt x="35452" y="32564"/>
                  </a:cubicBezTo>
                  <a:cubicBezTo>
                    <a:pt x="-19174" y="85418"/>
                    <a:pt x="-9610" y="183887"/>
                    <a:pt x="56807" y="252591"/>
                  </a:cubicBezTo>
                  <a:cubicBezTo>
                    <a:pt x="123225" y="321295"/>
                    <a:pt x="221333" y="334030"/>
                    <a:pt x="275959" y="281166"/>
                  </a:cubicBezTo>
                  <a:cubicBezTo>
                    <a:pt x="330584" y="228302"/>
                    <a:pt x="321021" y="129880"/>
                    <a:pt x="254604" y="61215"/>
                  </a:cubicBezTo>
                  <a:close/>
                  <a:moveTo>
                    <a:pt x="249451" y="253820"/>
                  </a:moveTo>
                  <a:cubicBezTo>
                    <a:pt x="248498" y="254706"/>
                    <a:pt x="247546" y="255401"/>
                    <a:pt x="246593" y="256220"/>
                  </a:cubicBezTo>
                  <a:cubicBezTo>
                    <a:pt x="225314" y="214672"/>
                    <a:pt x="184490" y="193850"/>
                    <a:pt x="141647" y="172086"/>
                  </a:cubicBezTo>
                  <a:cubicBezTo>
                    <a:pt x="103785" y="152855"/>
                    <a:pt x="65151" y="133100"/>
                    <a:pt x="40682" y="98743"/>
                  </a:cubicBezTo>
                  <a:cubicBezTo>
                    <a:pt x="43839" y="84024"/>
                    <a:pt x="51221" y="70545"/>
                    <a:pt x="61922" y="59957"/>
                  </a:cubicBezTo>
                  <a:cubicBezTo>
                    <a:pt x="62027" y="59853"/>
                    <a:pt x="62151" y="59776"/>
                    <a:pt x="62265" y="59672"/>
                  </a:cubicBezTo>
                  <a:cubicBezTo>
                    <a:pt x="78867" y="97495"/>
                    <a:pt x="116558" y="116631"/>
                    <a:pt x="158906" y="138158"/>
                  </a:cubicBezTo>
                  <a:cubicBezTo>
                    <a:pt x="198216" y="158160"/>
                    <a:pt x="241202" y="180068"/>
                    <a:pt x="269329" y="220282"/>
                  </a:cubicBezTo>
                  <a:cubicBezTo>
                    <a:pt x="265723" y="232996"/>
                    <a:pt x="258873" y="244554"/>
                    <a:pt x="249451" y="253820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5753103" y="3210660"/>
              <a:ext cx="297563" cy="326969"/>
            </a:xfrm>
            <a:custGeom>
              <a:avLst/>
              <a:gdLst/>
              <a:ahLst/>
              <a:cxnLst/>
              <a:rect l="l" t="t" r="r" b="b"/>
              <a:pathLst>
                <a:path w="297563" h="326969" extrusionOk="0">
                  <a:moveTo>
                    <a:pt x="242170" y="17895"/>
                  </a:moveTo>
                  <a:cubicBezTo>
                    <a:pt x="178209" y="-23138"/>
                    <a:pt x="84550" y="8789"/>
                    <a:pt x="32972" y="89190"/>
                  </a:cubicBezTo>
                  <a:cubicBezTo>
                    <a:pt x="-18606" y="169590"/>
                    <a:pt x="-8576" y="268041"/>
                    <a:pt x="55384" y="309075"/>
                  </a:cubicBezTo>
                  <a:cubicBezTo>
                    <a:pt x="119345" y="350108"/>
                    <a:pt x="213004" y="318180"/>
                    <a:pt x="264591" y="237770"/>
                  </a:cubicBezTo>
                  <a:cubicBezTo>
                    <a:pt x="316179" y="157360"/>
                    <a:pt x="306130" y="58919"/>
                    <a:pt x="242170" y="17895"/>
                  </a:cubicBezTo>
                  <a:close/>
                  <a:moveTo>
                    <a:pt x="167770" y="162323"/>
                  </a:moveTo>
                  <a:cubicBezTo>
                    <a:pt x="157378" y="205128"/>
                    <a:pt x="145862" y="251972"/>
                    <a:pt x="113277" y="288558"/>
                  </a:cubicBezTo>
                  <a:cubicBezTo>
                    <a:pt x="100040" y="288039"/>
                    <a:pt x="87172" y="284055"/>
                    <a:pt x="75958" y="277004"/>
                  </a:cubicBezTo>
                  <a:cubicBezTo>
                    <a:pt x="74911" y="276328"/>
                    <a:pt x="73977" y="275527"/>
                    <a:pt x="72968" y="274804"/>
                  </a:cubicBezTo>
                  <a:cubicBezTo>
                    <a:pt x="108515" y="244543"/>
                    <a:pt x="119411" y="200023"/>
                    <a:pt x="130756" y="153322"/>
                  </a:cubicBezTo>
                  <a:cubicBezTo>
                    <a:pt x="140786" y="112021"/>
                    <a:pt x="151139" y="69845"/>
                    <a:pt x="179047" y="38069"/>
                  </a:cubicBezTo>
                  <a:lnTo>
                    <a:pt x="179457" y="38069"/>
                  </a:lnTo>
                  <a:cubicBezTo>
                    <a:pt x="194358" y="37844"/>
                    <a:pt x="209002" y="41969"/>
                    <a:pt x="221596" y="49937"/>
                  </a:cubicBezTo>
                  <a:cubicBezTo>
                    <a:pt x="221719" y="50023"/>
                    <a:pt x="221834" y="50128"/>
                    <a:pt x="221958" y="50204"/>
                  </a:cubicBezTo>
                  <a:cubicBezTo>
                    <a:pt x="188973" y="75083"/>
                    <a:pt x="178990" y="116146"/>
                    <a:pt x="167770" y="16232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26"/>
          <p:cNvGrpSpPr/>
          <p:nvPr/>
        </p:nvGrpSpPr>
        <p:grpSpPr>
          <a:xfrm>
            <a:off x="1156342" y="5399233"/>
            <a:ext cx="964542" cy="1482118"/>
            <a:chOff x="867975" y="2999553"/>
            <a:chExt cx="1295905" cy="1991291"/>
          </a:xfrm>
        </p:grpSpPr>
        <p:sp>
          <p:nvSpPr>
            <p:cNvPr id="1244" name="Google Shape;1244;p26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avLst/>
              <a:gdLst/>
              <a:ahLst/>
              <a:cxnLst/>
              <a:rect l="l" t="t" r="r" b="b"/>
              <a:pathLst>
                <a:path w="1168736" h="1610795" extrusionOk="0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5" name="Google Shape;1245;p26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246" name="Google Shape;1246;p26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575286" extrusionOk="0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6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381504" extrusionOk="0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w="1295905" h="381504" fill="lighten" extrusionOk="0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w="1295905" h="381504" fill="none" extrusionOk="0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6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avLst/>
                <a:gdLst/>
                <a:ahLst/>
                <a:cxnLst/>
                <a:rect l="l" t="t" r="r" b="b"/>
                <a:pathLst>
                  <a:path w="1010295" h="284615" extrusionOk="0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w="1010295" h="284615" fill="lighten" extrusionOk="0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w="1010295" h="284615" fill="none" extrusionOk="0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9" name="Google Shape;1249;p26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avLst/>
              <a:gdLst/>
              <a:ahLst/>
              <a:cxnLst/>
              <a:rect l="l" t="t" r="r" b="b"/>
              <a:pathLst>
                <a:path w="1144515" h="809220" extrusionOk="0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26"/>
          <p:cNvGrpSpPr/>
          <p:nvPr/>
        </p:nvGrpSpPr>
        <p:grpSpPr>
          <a:xfrm>
            <a:off x="1430355" y="6161034"/>
            <a:ext cx="386301" cy="335946"/>
            <a:chOff x="6482568" y="4464911"/>
            <a:chExt cx="2781147" cy="2397905"/>
          </a:xfrm>
        </p:grpSpPr>
        <p:sp>
          <p:nvSpPr>
            <p:cNvPr id="1251" name="Google Shape;1251;p26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6"/>
            <p:cNvSpPr/>
            <p:nvPr/>
          </p:nvSpPr>
          <p:spPr>
            <a:xfrm rot="823435" flipH="1">
              <a:off x="6977354" y="4855222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6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26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26"/>
            <p:cNvSpPr/>
            <p:nvPr/>
          </p:nvSpPr>
          <p:spPr>
            <a:xfrm rot="823435" flipH="1">
              <a:off x="6674514" y="4907063"/>
              <a:ext cx="974669" cy="1735423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26"/>
            <p:cNvSpPr/>
            <p:nvPr/>
          </p:nvSpPr>
          <p:spPr>
            <a:xfrm rot="823435" flipH="1">
              <a:off x="6996408" y="4926663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10800000" algn="r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26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26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7438237" y="493988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7467297" y="4935527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10800000" algn="r" rotWithShape="0">
                <a:srgbClr val="CC8A1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7719465" y="5125840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26"/>
          <p:cNvGrpSpPr/>
          <p:nvPr/>
        </p:nvGrpSpPr>
        <p:grpSpPr>
          <a:xfrm>
            <a:off x="533729" y="5682805"/>
            <a:ext cx="838321" cy="1198359"/>
            <a:chOff x="867975" y="2999553"/>
            <a:chExt cx="1295905" cy="1991291"/>
          </a:xfrm>
        </p:grpSpPr>
        <p:sp>
          <p:nvSpPr>
            <p:cNvPr id="1263" name="Google Shape;1263;p26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avLst/>
              <a:gdLst/>
              <a:ahLst/>
              <a:cxnLst/>
              <a:rect l="l" t="t" r="r" b="b"/>
              <a:pathLst>
                <a:path w="1168736" h="1610795" extrusionOk="0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4" name="Google Shape;1264;p26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265" name="Google Shape;1265;p26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575286" extrusionOk="0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6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avLst/>
                <a:gdLst/>
                <a:ahLst/>
                <a:cxnLst/>
                <a:rect l="l" t="t" r="r" b="b"/>
                <a:pathLst>
                  <a:path w="1295905" h="381504" extrusionOk="0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w="1295905" h="381504" fill="lighten" extrusionOk="0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w="1295905" h="381504" fill="none" extrusionOk="0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dist="1143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6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avLst/>
                <a:gdLst/>
                <a:ahLst/>
                <a:cxnLst/>
                <a:rect l="l" t="t" r="r" b="b"/>
                <a:pathLst>
                  <a:path w="1010295" h="284615" extrusionOk="0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w="1010295" h="284615" fill="lighten" extrusionOk="0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w="1010295" h="284615" fill="none" extrusionOk="0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8" name="Google Shape;1268;p26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avLst/>
              <a:gdLst/>
              <a:ahLst/>
              <a:cxnLst/>
              <a:rect l="l" t="t" r="r" b="b"/>
              <a:pathLst>
                <a:path w="1144515" h="809220" extrusionOk="0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26"/>
          <p:cNvGrpSpPr/>
          <p:nvPr/>
        </p:nvGrpSpPr>
        <p:grpSpPr>
          <a:xfrm>
            <a:off x="797014" y="6274400"/>
            <a:ext cx="293466" cy="284538"/>
            <a:chOff x="1420127" y="4174679"/>
            <a:chExt cx="2487002" cy="2387065"/>
          </a:xfrm>
        </p:grpSpPr>
        <p:sp>
          <p:nvSpPr>
            <p:cNvPr id="1270" name="Google Shape;1270;p26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6"/>
            <p:cNvSpPr/>
            <p:nvPr/>
          </p:nvSpPr>
          <p:spPr>
            <a:xfrm rot="823435" flipH="1">
              <a:off x="1847407" y="4564988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dir="5400000" algn="ctr" rotWithShape="0">
                <a:srgbClr val="EF86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6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6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6"/>
            <p:cNvSpPr/>
            <p:nvPr/>
          </p:nvSpPr>
          <p:spPr>
            <a:xfrm rot="595998" flipH="1">
              <a:off x="1562348" y="4649785"/>
              <a:ext cx="973608" cy="1733534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6"/>
            <p:cNvSpPr/>
            <p:nvPr/>
          </p:nvSpPr>
          <p:spPr>
            <a:xfrm rot="675222" flipH="1">
              <a:off x="1869612" y="4637573"/>
              <a:ext cx="972850" cy="1846927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dir="10800000" algn="r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2913626" y="4638062"/>
              <a:ext cx="993503" cy="173355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algn="l" rotWithShape="0">
                <a:srgbClr val="EA6B14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26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algn="l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2308290" y="4649652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algn="l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2303515" y="462272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dist="38100" dir="10800000" algn="r" rotWithShape="0">
                <a:srgbClr val="EA6B14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2589518" y="4835608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9A0BD-1C45-4B9D-A38D-8D50B3AB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37" y="3648417"/>
            <a:ext cx="8579581" cy="1741138"/>
          </a:xfrm>
        </p:spPr>
        <p:txBody>
          <a:bodyPr/>
          <a:lstStyle/>
          <a:p>
            <a:pPr marL="127000" indent="0">
              <a:buNone/>
            </a:pPr>
            <a:r>
              <a:rPr lang="en-US" sz="3600" dirty="0">
                <a:solidFill>
                  <a:srgbClr val="990033"/>
                </a:solidFill>
              </a:rPr>
              <a:t>SURVEY - </a:t>
            </a:r>
            <a:r>
              <a:rPr lang="en-US" sz="3600" dirty="0">
                <a:solidFill>
                  <a:srgbClr val="9900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https://tinyurl.com/ck36a7md</a:t>
            </a:r>
            <a:r>
              <a:rPr lang="en-US" sz="3600" dirty="0">
                <a:solidFill>
                  <a:srgbClr val="990033"/>
                </a:solidFill>
              </a:rPr>
              <a:t> </a:t>
            </a:r>
          </a:p>
          <a:p>
            <a:pPr marL="127000" indent="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27"/>
          <p:cNvSpPr txBox="1">
            <a:spLocks noGrp="1"/>
          </p:cNvSpPr>
          <p:nvPr>
            <p:ph type="title"/>
          </p:nvPr>
        </p:nvSpPr>
        <p:spPr>
          <a:xfrm>
            <a:off x="-1578366" y="466845"/>
            <a:ext cx="8693100" cy="190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dirty="0"/>
              <a:t>Thank</a:t>
            </a:r>
            <a:endParaRPr sz="19900" dirty="0"/>
          </a:p>
        </p:txBody>
      </p:sp>
      <p:sp>
        <p:nvSpPr>
          <p:cNvPr id="1286" name="Google Shape;1286;p27"/>
          <p:cNvSpPr txBox="1"/>
          <p:nvPr/>
        </p:nvSpPr>
        <p:spPr>
          <a:xfrm>
            <a:off x="-2013082" y="2526509"/>
            <a:ext cx="8693100" cy="105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900" b="1" dirty="0">
                <a:solidFill>
                  <a:srgbClr val="FFC000"/>
                </a:solidFill>
                <a:latin typeface="Pompiere"/>
                <a:ea typeface="Pompiere"/>
                <a:cs typeface="Pompiere"/>
                <a:sym typeface="Pompiere"/>
              </a:rPr>
              <a:t>YOU!</a:t>
            </a:r>
            <a:endParaRPr sz="13900" b="1" dirty="0">
              <a:solidFill>
                <a:srgbClr val="FFC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4" name="Google Shape;1231;p26">
            <a:extLst>
              <a:ext uri="{FF2B5EF4-FFF2-40B4-BE49-F238E27FC236}">
                <a16:creationId xmlns:a16="http://schemas.microsoft.com/office/drawing/2014/main" id="{ADCCC534-6C73-404A-A4A8-00FFF3435384}"/>
              </a:ext>
            </a:extLst>
          </p:cNvPr>
          <p:cNvSpPr txBox="1">
            <a:spLocks/>
          </p:cNvSpPr>
          <p:nvPr/>
        </p:nvSpPr>
        <p:spPr>
          <a:xfrm>
            <a:off x="4154550" y="3159891"/>
            <a:ext cx="7848418" cy="38030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dirty="0">
                <a:solidFill>
                  <a:srgbClr val="FF9900"/>
                </a:solidFill>
              </a:rPr>
              <a:t>CONTACT INFORMATION</a:t>
            </a:r>
          </a:p>
          <a:p>
            <a:pPr algn="ctr"/>
            <a:endParaRPr lang="en" sz="1100" dirty="0">
              <a:solidFill>
                <a:srgbClr val="FF9900"/>
              </a:solidFill>
            </a:endParaRPr>
          </a:p>
          <a:p>
            <a:pPr algn="ctr"/>
            <a:r>
              <a:rPr lang="en" sz="2400" dirty="0">
                <a:solidFill>
                  <a:srgbClr val="FF9900"/>
                </a:solidFill>
              </a:rPr>
              <a:t>Jim Berry</a:t>
            </a:r>
          </a:p>
          <a:p>
            <a:pPr algn="ctr"/>
            <a:r>
              <a:rPr lang="en" sz="2400" dirty="0">
                <a:solidFill>
                  <a:srgbClr val="FF9900"/>
                </a:solidFill>
              </a:rPr>
              <a:t>MI ACTE President</a:t>
            </a:r>
          </a:p>
          <a:p>
            <a:pPr algn="ctr"/>
            <a:r>
              <a:rPr lang="en" sz="2400" dirty="0">
                <a:solidFill>
                  <a:srgbClr val="FF99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jberry@sjschools.org</a:t>
            </a:r>
            <a:endParaRPr lang="en" sz="2400" dirty="0">
              <a:solidFill>
                <a:srgbClr val="FF9900"/>
              </a:solidFill>
            </a:endParaRPr>
          </a:p>
          <a:p>
            <a:pPr algn="ctr"/>
            <a:endParaRPr lang="en" sz="2400" dirty="0">
              <a:solidFill>
                <a:srgbClr val="FF9900"/>
              </a:solidFill>
            </a:endParaRPr>
          </a:p>
          <a:p>
            <a:pPr algn="ctr"/>
            <a:r>
              <a:rPr lang="en" sz="2400" dirty="0">
                <a:solidFill>
                  <a:srgbClr val="FF9900"/>
                </a:solidFill>
              </a:rPr>
              <a:t>Jamie Engel</a:t>
            </a:r>
          </a:p>
          <a:p>
            <a:pPr algn="ctr"/>
            <a:r>
              <a:rPr lang="en" sz="2400" dirty="0">
                <a:solidFill>
                  <a:srgbClr val="FF9900"/>
                </a:solidFill>
              </a:rPr>
              <a:t>MI ACTE President-Elect</a:t>
            </a:r>
          </a:p>
          <a:p>
            <a:pPr algn="ctr"/>
            <a:r>
              <a:rPr lang="en" sz="2400" dirty="0">
                <a:solidFill>
                  <a:srgbClr val="FF99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jengel@inghamisd.org</a:t>
            </a:r>
            <a:r>
              <a:rPr lang="en" sz="2400" dirty="0">
                <a:solidFill>
                  <a:srgbClr val="FF99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563417" y="3759200"/>
            <a:ext cx="11194473" cy="27709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3F3F3F"/>
                </a:solidFill>
              </a:rPr>
              <a:t>OCTE Welcome and Updates</a:t>
            </a:r>
            <a:br>
              <a:rPr lang="en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" sz="4800" dirty="0">
                <a:solidFill>
                  <a:srgbClr val="3F3F3F"/>
                </a:solidFill>
              </a:rPr>
              <a:t>Dr. Brian Pyles</a:t>
            </a:r>
            <a:br>
              <a:rPr lang="en" sz="4800" dirty="0">
                <a:solidFill>
                  <a:srgbClr val="3F3F3F"/>
                </a:solidFill>
              </a:rPr>
            </a:br>
            <a:r>
              <a:rPr lang="en" sz="4800" dirty="0">
                <a:solidFill>
                  <a:srgbClr val="3F3F3F"/>
                </a:solidFill>
              </a:rPr>
              <a:t>OCTE Director</a:t>
            </a:r>
            <a:br>
              <a:rPr lang="en" sz="4800" dirty="0">
                <a:solidFill>
                  <a:srgbClr val="3F3F3F"/>
                </a:solidFill>
              </a:rPr>
            </a:br>
            <a:r>
              <a:rPr lang="en" sz="2800" dirty="0">
                <a:solidFill>
                  <a:srgbClr val="3F3F3F"/>
                </a:solidFill>
              </a:rPr>
              <a:t>8:05 a.m. – 8:15 a.m.</a:t>
            </a:r>
            <a:endParaRPr sz="28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2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1758900" y="3162924"/>
            <a:ext cx="8612700" cy="82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3F3F3F"/>
                </a:solidFill>
              </a:rPr>
              <a:t>CTE Program Overview</a:t>
            </a:r>
            <a:br>
              <a:rPr lang="en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" sz="4800" dirty="0">
                <a:solidFill>
                  <a:srgbClr val="3F3F3F"/>
                </a:solidFill>
              </a:rPr>
              <a:t>Deb Miller</a:t>
            </a:r>
            <a:br>
              <a:rPr lang="en" sz="4800" dirty="0">
                <a:solidFill>
                  <a:srgbClr val="3F3F3F"/>
                </a:solidFill>
              </a:rPr>
            </a:br>
            <a:r>
              <a:rPr lang="en" sz="2800" dirty="0">
                <a:solidFill>
                  <a:srgbClr val="3F3F3F"/>
                </a:solidFill>
              </a:rPr>
              <a:t>8:15 a.m. – 8:25 a.m.</a:t>
            </a:r>
            <a:endParaRPr sz="28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3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422C61-DC33-46F8-AE42-FF726A094744}"/>
              </a:ext>
            </a:extLst>
          </p:cNvPr>
          <p:cNvSpPr txBox="1"/>
          <p:nvPr/>
        </p:nvSpPr>
        <p:spPr>
          <a:xfrm>
            <a:off x="4631962" y="857990"/>
            <a:ext cx="803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CTE CORE COMPONENTS</a:t>
            </a:r>
          </a:p>
        </p:txBody>
      </p:sp>
      <p:pic>
        <p:nvPicPr>
          <p:cNvPr id="4" name="Shape 109">
            <a:extLst>
              <a:ext uri="{FF2B5EF4-FFF2-40B4-BE49-F238E27FC236}">
                <a16:creationId xmlns:a16="http://schemas.microsoft.com/office/drawing/2014/main" id="{FA087ECB-6A8B-415B-BF57-AA6CA1EA9F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570" y="1442765"/>
            <a:ext cx="6970427" cy="466280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422C61-DC33-46F8-AE42-FF726A094744}"/>
              </a:ext>
            </a:extLst>
          </p:cNvPr>
          <p:cNvSpPr txBox="1"/>
          <p:nvPr/>
        </p:nvSpPr>
        <p:spPr>
          <a:xfrm>
            <a:off x="4706912" y="808526"/>
            <a:ext cx="803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CTE CORE COMPONENTS</a:t>
            </a:r>
          </a:p>
        </p:txBody>
      </p:sp>
      <p:pic>
        <p:nvPicPr>
          <p:cNvPr id="5" name="Shape 116">
            <a:extLst>
              <a:ext uri="{FF2B5EF4-FFF2-40B4-BE49-F238E27FC236}">
                <a16:creationId xmlns:a16="http://schemas.microsoft.com/office/drawing/2014/main" id="{24A18799-E1E6-4DE4-96F8-8A49583F91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9963" y="1393301"/>
            <a:ext cx="7047649" cy="459151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77796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6"/>
          <p:cNvSpPr txBox="1">
            <a:spLocks noGrp="1"/>
          </p:cNvSpPr>
          <p:nvPr>
            <p:ph type="title"/>
          </p:nvPr>
        </p:nvSpPr>
        <p:spPr>
          <a:xfrm>
            <a:off x="220728" y="299818"/>
            <a:ext cx="89526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CTE Program Requirements</a:t>
            </a:r>
            <a:endParaRPr sz="5400" dirty="0"/>
          </a:p>
        </p:txBody>
      </p:sp>
      <p:sp>
        <p:nvSpPr>
          <p:cNvPr id="804" name="Google Shape;804;p16"/>
          <p:cNvSpPr txBox="1">
            <a:spLocks noGrp="1"/>
          </p:cNvSpPr>
          <p:nvPr>
            <p:ph type="body" idx="1"/>
          </p:nvPr>
        </p:nvSpPr>
        <p:spPr>
          <a:xfrm>
            <a:off x="0" y="1063318"/>
            <a:ext cx="9422969" cy="240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sz="2000" dirty="0"/>
              <a:t>Program Teacher Certification</a:t>
            </a:r>
            <a:endParaRPr sz="2000" dirty="0"/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sz="2000" dirty="0"/>
              <a:t>Program Teacher Professional Development</a:t>
            </a:r>
            <a:endParaRPr sz="2000" dirty="0"/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" sz="2000" dirty="0"/>
              <a:t>Program Advisory Committee: Industry Experts Providing Input to Program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" sz="2000" dirty="0"/>
              <a:t>Implementation of Program Standards/Course Content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" sz="2000" dirty="0"/>
              <a:t>Post-Secondary Industry Recognized Credential(s)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sz="2000" dirty="0"/>
              <a:t>Strategies to Eliminate Barriers to Program Access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🍂"/>
            </a:pPr>
            <a:r>
              <a:rPr lang="en-US" sz="2000" dirty="0"/>
              <a:t>Secondary-Postsecondary Connections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1"/>
          <p:cNvSpPr txBox="1">
            <a:spLocks noGrp="1"/>
          </p:cNvSpPr>
          <p:nvPr>
            <p:ph type="title"/>
          </p:nvPr>
        </p:nvSpPr>
        <p:spPr>
          <a:xfrm>
            <a:off x="218050" y="139547"/>
            <a:ext cx="11360700" cy="104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Academics in CTE</a:t>
            </a:r>
            <a:endParaRPr sz="6000" dirty="0"/>
          </a:p>
        </p:txBody>
      </p:sp>
      <p:pic>
        <p:nvPicPr>
          <p:cNvPr id="9" name="Shape 308" descr="MMC1.PNG">
            <a:extLst>
              <a:ext uri="{FF2B5EF4-FFF2-40B4-BE49-F238E27FC236}">
                <a16:creationId xmlns:a16="http://schemas.microsoft.com/office/drawing/2014/main" id="{BE6C4FD6-8F1D-4275-B39B-1C22B3DA00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02" t="14183" r="9724" b="47320"/>
          <a:stretch/>
        </p:blipFill>
        <p:spPr>
          <a:xfrm>
            <a:off x="446968" y="1404685"/>
            <a:ext cx="4979471" cy="445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08" descr="MMC1.PNG">
            <a:extLst>
              <a:ext uri="{FF2B5EF4-FFF2-40B4-BE49-F238E27FC236}">
                <a16:creationId xmlns:a16="http://schemas.microsoft.com/office/drawing/2014/main" id="{E5B6762A-1503-44AF-8023-2482E869FD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530" t="52897" r="9550" b="5517"/>
          <a:stretch/>
        </p:blipFill>
        <p:spPr>
          <a:xfrm>
            <a:off x="5898400" y="1404685"/>
            <a:ext cx="4979471" cy="445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179883" y="3267855"/>
            <a:ext cx="11227632" cy="82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3F3F3F"/>
                </a:solidFill>
              </a:rPr>
              <a:t>Introduction to CTE Teacher Tool Kit</a:t>
            </a:r>
            <a:br>
              <a:rPr lang="en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br>
              <a:rPr lang="en" sz="2000" dirty="0">
                <a:solidFill>
                  <a:srgbClr val="3F3F3F"/>
                </a:solidFill>
              </a:rPr>
            </a:br>
            <a:r>
              <a:rPr lang="en" sz="4800" dirty="0">
                <a:solidFill>
                  <a:srgbClr val="3F3F3F"/>
                </a:solidFill>
              </a:rPr>
              <a:t>Mark Forbush</a:t>
            </a:r>
            <a:br>
              <a:rPr lang="en" sz="4800" dirty="0">
                <a:solidFill>
                  <a:srgbClr val="3F3F3F"/>
                </a:solidFill>
              </a:rPr>
            </a:br>
            <a:r>
              <a:rPr lang="en" sz="2800" dirty="0">
                <a:solidFill>
                  <a:srgbClr val="3F3F3F"/>
                </a:solidFill>
              </a:rPr>
              <a:t>8:25 a.m. – 8:50 a.m.</a:t>
            </a:r>
            <a:endParaRPr sz="28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91912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0C0C0C"/>
      </a:lt1>
      <a:dk2>
        <a:srgbClr val="595959"/>
      </a:dk2>
      <a:lt2>
        <a:srgbClr val="EEEEEE"/>
      </a:lt2>
      <a:accent1>
        <a:srgbClr val="EE6F1C"/>
      </a:accent1>
      <a:accent2>
        <a:srgbClr val="FFC000"/>
      </a:accent2>
      <a:accent3>
        <a:srgbClr val="B32113"/>
      </a:accent3>
      <a:accent4>
        <a:srgbClr val="FFFFFF"/>
      </a:accent4>
      <a:accent5>
        <a:srgbClr val="FFFFFF"/>
      </a:accent5>
      <a:accent6>
        <a:srgbClr val="FFFFFF"/>
      </a:accent6>
      <a:hlink>
        <a:srgbClr val="F6B3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767</Words>
  <Application>Microsoft Office PowerPoint</Application>
  <PresentationFormat>Widescreen</PresentationFormat>
  <Paragraphs>142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Delius</vt:lpstr>
      <vt:lpstr>Cookie</vt:lpstr>
      <vt:lpstr>Calibri</vt:lpstr>
      <vt:lpstr>Barlow Condensed</vt:lpstr>
      <vt:lpstr>Pompiere</vt:lpstr>
      <vt:lpstr>Arial</vt:lpstr>
      <vt:lpstr>Grand Hotel</vt:lpstr>
      <vt:lpstr>SlidesMania</vt:lpstr>
      <vt:lpstr>Welcome</vt:lpstr>
      <vt:lpstr>Welcome and Introductions    Jim Berry MI ACTE President 8:00 a.m. – 8:05 a.m.</vt:lpstr>
      <vt:lpstr>OCTE Welcome and Updates    Dr. Brian Pyles OCTE Director 8:05 a.m. – 8:15 a.m.</vt:lpstr>
      <vt:lpstr>CTE Program Overview   Deb Miller 8:15 a.m. – 8:25 a.m.</vt:lpstr>
      <vt:lpstr>PowerPoint Presentation</vt:lpstr>
      <vt:lpstr>PowerPoint Presentation</vt:lpstr>
      <vt:lpstr>CTE Program Requirements</vt:lpstr>
      <vt:lpstr>Academics in CTE</vt:lpstr>
      <vt:lpstr>Introduction to CTE Teacher Tool Kit   Mark Forbush 8:25 a.m. – 8:50 a.m.</vt:lpstr>
      <vt:lpstr>Purpose</vt:lpstr>
      <vt:lpstr>OCTE Resources</vt:lpstr>
      <vt:lpstr>Mini-Session 1 ACTE &amp; MI ACTE Websites/Resources   Mikki Spagnoli 8:50 a.m. – 9:00 a.m.</vt:lpstr>
      <vt:lpstr>ACTE and MI ACTE</vt:lpstr>
      <vt:lpstr>Mini-Session 2 Classroom Management Tips &amp; Resources   Jim Berry 9:00 a.m. – 9:30 a.m.</vt:lpstr>
      <vt:lpstr>Classroom Management Tips &amp; Resources</vt:lpstr>
      <vt:lpstr>Mini-Session 3 CIP Self-Review/CTE Portal   Tom Knight and Kathleen Szuminski 9:30 a.m. – 9:45 a.m.</vt:lpstr>
      <vt:lpstr>What is a CIP Self-Review?</vt:lpstr>
      <vt:lpstr>CIP Self-Review Portal</vt:lpstr>
      <vt:lpstr>Mini-Session 4 Perkins V Credentials/Certifications  Celena Mills and Mikki Spagnoli 9:45 a.m. – 10:00 a.m.</vt:lpstr>
      <vt:lpstr>Information</vt:lpstr>
      <vt:lpstr>BREAKOUT SESSIONS INFORMATION   Jim Berry</vt:lpstr>
      <vt:lpstr>Breakout Session Times   </vt:lpstr>
      <vt:lpstr>Breakout Session Topics and Rooms   </vt:lpstr>
      <vt:lpstr>BREAK   10:00 a.m. – 10:15 a.m.</vt:lpstr>
      <vt:lpstr>11:45 a.m. – 12:30 p.m.</vt:lpstr>
      <vt:lpstr>Mini-Session 5 MDE and OCTE Websites/Resources  Candace Vinson 1:30 p.m. – 1:45 p.m.</vt:lpstr>
      <vt:lpstr>PowerPoint Presentation</vt:lpstr>
      <vt:lpstr>Wrap-Up, Survey, and Q/A 1:45 p.m. – 2:00 p.m.</vt:lpstr>
      <vt:lpstr>Thank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</dc:title>
  <dc:creator>Lori Johnson</dc:creator>
  <cp:lastModifiedBy>lorijohnson1218@gmail.com</cp:lastModifiedBy>
  <cp:revision>35</cp:revision>
  <dcterms:modified xsi:type="dcterms:W3CDTF">2021-10-08T19:06:19Z</dcterms:modified>
</cp:coreProperties>
</file>