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48"/>
  </p:notesMasterIdLst>
  <p:sldIdLst>
    <p:sldId id="256" r:id="rId2"/>
    <p:sldId id="257" r:id="rId3"/>
    <p:sldId id="298" r:id="rId4"/>
    <p:sldId id="299" r:id="rId5"/>
    <p:sldId id="258" r:id="rId6"/>
    <p:sldId id="269" r:id="rId7"/>
    <p:sldId id="270" r:id="rId8"/>
    <p:sldId id="271" r:id="rId9"/>
    <p:sldId id="272" r:id="rId10"/>
    <p:sldId id="274" r:id="rId11"/>
    <p:sldId id="275" r:id="rId12"/>
    <p:sldId id="276" r:id="rId13"/>
    <p:sldId id="277" r:id="rId14"/>
    <p:sldId id="278" r:id="rId15"/>
    <p:sldId id="279" r:id="rId16"/>
    <p:sldId id="268" r:id="rId17"/>
    <p:sldId id="259" r:id="rId18"/>
    <p:sldId id="300" r:id="rId19"/>
    <p:sldId id="301" r:id="rId20"/>
    <p:sldId id="302" r:id="rId21"/>
    <p:sldId id="280" r:id="rId22"/>
    <p:sldId id="308" r:id="rId23"/>
    <p:sldId id="260" r:id="rId24"/>
    <p:sldId id="261" r:id="rId25"/>
    <p:sldId id="287" r:id="rId26"/>
    <p:sldId id="284" r:id="rId27"/>
    <p:sldId id="286" r:id="rId28"/>
    <p:sldId id="288" r:id="rId29"/>
    <p:sldId id="285" r:id="rId30"/>
    <p:sldId id="282" r:id="rId31"/>
    <p:sldId id="289" r:id="rId32"/>
    <p:sldId id="293" r:id="rId33"/>
    <p:sldId id="292" r:id="rId34"/>
    <p:sldId id="291" r:id="rId35"/>
    <p:sldId id="290" r:id="rId36"/>
    <p:sldId id="262" r:id="rId37"/>
    <p:sldId id="263" r:id="rId38"/>
    <p:sldId id="297" r:id="rId39"/>
    <p:sldId id="267" r:id="rId40"/>
    <p:sldId id="265" r:id="rId41"/>
    <p:sldId id="264" r:id="rId42"/>
    <p:sldId id="281" r:id="rId43"/>
    <p:sldId id="309" r:id="rId44"/>
    <p:sldId id="307" r:id="rId45"/>
    <p:sldId id="310" r:id="rId46"/>
    <p:sldId id="266" r:id="rId4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94660"/>
  </p:normalViewPr>
  <p:slideViewPr>
    <p:cSldViewPr snapToGrid="0">
      <p:cViewPr varScale="1">
        <p:scale>
          <a:sx n="65" d="100"/>
          <a:sy n="65" d="100"/>
        </p:scale>
        <p:origin x="852" y="60"/>
      </p:cViewPr>
      <p:guideLst/>
    </p:cSldViewPr>
  </p:slideViewPr>
  <p:notesTextViewPr>
    <p:cViewPr>
      <p:scale>
        <a:sx n="1" d="1"/>
        <a:sy n="1" d="1"/>
      </p:scale>
      <p:origin x="0" y="0"/>
    </p:cViewPr>
  </p:notesTextViewPr>
  <p:notesViewPr>
    <p:cSldViewPr snapToGrid="0">
      <p:cViewPr varScale="1">
        <p:scale>
          <a:sx n="52" d="100"/>
          <a:sy n="52" d="100"/>
        </p:scale>
        <p:origin x="2838"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1729CAB-19E9-432A-A878-CF2DEE0412B5}" type="datetimeFigureOut">
              <a:rPr lang="en-US" smtClean="0"/>
              <a:t>3/4/2019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53D1F95-A501-4FEF-8306-18E132719839}" type="slidenum">
              <a:rPr lang="en-US" smtClean="0"/>
              <a:t>‹#›</a:t>
            </a:fld>
            <a:endParaRPr lang="en-US" dirty="0"/>
          </a:p>
        </p:txBody>
      </p:sp>
    </p:spTree>
    <p:extLst>
      <p:ext uri="{BB962C8B-B14F-4D97-AF65-F5344CB8AC3E}">
        <p14:creationId xmlns:p14="http://schemas.microsoft.com/office/powerpoint/2010/main" val="3301784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Mikki Spagnoli – 9:00 a.m. – 9:15 a.m. slides 2-4</a:t>
            </a:r>
          </a:p>
        </p:txBody>
      </p:sp>
      <p:sp>
        <p:nvSpPr>
          <p:cNvPr id="4" name="Slide Number Placeholder 3"/>
          <p:cNvSpPr>
            <a:spLocks noGrp="1"/>
          </p:cNvSpPr>
          <p:nvPr>
            <p:ph type="sldNum" sz="quarter" idx="5"/>
          </p:nvPr>
        </p:nvSpPr>
        <p:spPr/>
        <p:txBody>
          <a:bodyPr/>
          <a:lstStyle/>
          <a:p>
            <a:fld id="{753D1F95-A501-4FEF-8306-18E132719839}" type="slidenum">
              <a:rPr lang="en-US" smtClean="0"/>
              <a:t>2</a:t>
            </a:fld>
            <a:endParaRPr lang="en-US" dirty="0"/>
          </a:p>
        </p:txBody>
      </p:sp>
    </p:spTree>
    <p:extLst>
      <p:ext uri="{BB962C8B-B14F-4D97-AF65-F5344CB8AC3E}">
        <p14:creationId xmlns:p14="http://schemas.microsoft.com/office/powerpoint/2010/main" val="3201888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Tom Knight</a:t>
            </a:r>
          </a:p>
          <a:p>
            <a:r>
              <a:rPr lang="en-US" dirty="0"/>
              <a:t>Brief explanation of Resources - Posters</a:t>
            </a:r>
          </a:p>
        </p:txBody>
      </p:sp>
      <p:sp>
        <p:nvSpPr>
          <p:cNvPr id="4" name="Slide Number Placeholder 3"/>
          <p:cNvSpPr>
            <a:spLocks noGrp="1"/>
          </p:cNvSpPr>
          <p:nvPr>
            <p:ph type="sldNum" sz="quarter" idx="5"/>
          </p:nvPr>
        </p:nvSpPr>
        <p:spPr/>
        <p:txBody>
          <a:bodyPr/>
          <a:lstStyle/>
          <a:p>
            <a:fld id="{753D1F95-A501-4FEF-8306-18E132719839}" type="slidenum">
              <a:rPr lang="en-US" smtClean="0"/>
              <a:t>11</a:t>
            </a:fld>
            <a:endParaRPr lang="en-US" dirty="0"/>
          </a:p>
        </p:txBody>
      </p:sp>
    </p:spTree>
    <p:extLst>
      <p:ext uri="{BB962C8B-B14F-4D97-AF65-F5344CB8AC3E}">
        <p14:creationId xmlns:p14="http://schemas.microsoft.com/office/powerpoint/2010/main" val="2775842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Tom Knight</a:t>
            </a:r>
          </a:p>
          <a:p>
            <a:r>
              <a:rPr lang="en-US" dirty="0"/>
              <a:t>Brief explanation of Resources Tab – CIP Self-Review</a:t>
            </a:r>
          </a:p>
        </p:txBody>
      </p:sp>
      <p:sp>
        <p:nvSpPr>
          <p:cNvPr id="4" name="Slide Number Placeholder 3"/>
          <p:cNvSpPr>
            <a:spLocks noGrp="1"/>
          </p:cNvSpPr>
          <p:nvPr>
            <p:ph type="sldNum" sz="quarter" idx="5"/>
          </p:nvPr>
        </p:nvSpPr>
        <p:spPr/>
        <p:txBody>
          <a:bodyPr/>
          <a:lstStyle/>
          <a:p>
            <a:fld id="{753D1F95-A501-4FEF-8306-18E132719839}" type="slidenum">
              <a:rPr lang="en-US" smtClean="0"/>
              <a:t>12</a:t>
            </a:fld>
            <a:endParaRPr lang="en-US" dirty="0"/>
          </a:p>
        </p:txBody>
      </p:sp>
    </p:spTree>
    <p:extLst>
      <p:ext uri="{BB962C8B-B14F-4D97-AF65-F5344CB8AC3E}">
        <p14:creationId xmlns:p14="http://schemas.microsoft.com/office/powerpoint/2010/main" val="2695680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Tom Knight</a:t>
            </a:r>
          </a:p>
          <a:p>
            <a:r>
              <a:rPr lang="en-US" dirty="0"/>
              <a:t>Brief explanation of Resources Tab – instructional design form (12 Segments)</a:t>
            </a:r>
          </a:p>
        </p:txBody>
      </p:sp>
      <p:sp>
        <p:nvSpPr>
          <p:cNvPr id="4" name="Slide Number Placeholder 3"/>
          <p:cNvSpPr>
            <a:spLocks noGrp="1"/>
          </p:cNvSpPr>
          <p:nvPr>
            <p:ph type="sldNum" sz="quarter" idx="5"/>
          </p:nvPr>
        </p:nvSpPr>
        <p:spPr/>
        <p:txBody>
          <a:bodyPr/>
          <a:lstStyle/>
          <a:p>
            <a:fld id="{753D1F95-A501-4FEF-8306-18E132719839}" type="slidenum">
              <a:rPr lang="en-US" smtClean="0"/>
              <a:t>13</a:t>
            </a:fld>
            <a:endParaRPr lang="en-US" dirty="0"/>
          </a:p>
        </p:txBody>
      </p:sp>
    </p:spTree>
    <p:extLst>
      <p:ext uri="{BB962C8B-B14F-4D97-AF65-F5344CB8AC3E}">
        <p14:creationId xmlns:p14="http://schemas.microsoft.com/office/powerpoint/2010/main" val="1880344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Tom Knight</a:t>
            </a:r>
          </a:p>
          <a:p>
            <a:r>
              <a:rPr lang="en-US" dirty="0"/>
              <a:t>Brief explanation of Resources Tab – state wide articulation agreements</a:t>
            </a:r>
          </a:p>
        </p:txBody>
      </p:sp>
      <p:sp>
        <p:nvSpPr>
          <p:cNvPr id="4" name="Slide Number Placeholder 3"/>
          <p:cNvSpPr>
            <a:spLocks noGrp="1"/>
          </p:cNvSpPr>
          <p:nvPr>
            <p:ph type="sldNum" sz="quarter" idx="5"/>
          </p:nvPr>
        </p:nvSpPr>
        <p:spPr/>
        <p:txBody>
          <a:bodyPr/>
          <a:lstStyle/>
          <a:p>
            <a:fld id="{753D1F95-A501-4FEF-8306-18E132719839}" type="slidenum">
              <a:rPr lang="en-US" smtClean="0"/>
              <a:t>14</a:t>
            </a:fld>
            <a:endParaRPr lang="en-US" dirty="0"/>
          </a:p>
        </p:txBody>
      </p:sp>
    </p:spTree>
    <p:extLst>
      <p:ext uri="{BB962C8B-B14F-4D97-AF65-F5344CB8AC3E}">
        <p14:creationId xmlns:p14="http://schemas.microsoft.com/office/powerpoint/2010/main" val="1608413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Tom Knight</a:t>
            </a:r>
          </a:p>
          <a:p>
            <a:r>
              <a:rPr lang="en-US" dirty="0"/>
              <a:t>Brief explanation of Resources Tab – gap analysis</a:t>
            </a:r>
          </a:p>
        </p:txBody>
      </p:sp>
      <p:sp>
        <p:nvSpPr>
          <p:cNvPr id="4" name="Slide Number Placeholder 3"/>
          <p:cNvSpPr>
            <a:spLocks noGrp="1"/>
          </p:cNvSpPr>
          <p:nvPr>
            <p:ph type="sldNum" sz="quarter" idx="5"/>
          </p:nvPr>
        </p:nvSpPr>
        <p:spPr/>
        <p:txBody>
          <a:bodyPr/>
          <a:lstStyle/>
          <a:p>
            <a:fld id="{753D1F95-A501-4FEF-8306-18E132719839}" type="slidenum">
              <a:rPr lang="en-US" smtClean="0"/>
              <a:t>15</a:t>
            </a:fld>
            <a:endParaRPr lang="en-US" dirty="0"/>
          </a:p>
        </p:txBody>
      </p:sp>
    </p:spTree>
    <p:extLst>
      <p:ext uri="{BB962C8B-B14F-4D97-AF65-F5344CB8AC3E}">
        <p14:creationId xmlns:p14="http://schemas.microsoft.com/office/powerpoint/2010/main" val="633826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Dana Hughes – 9:35 a.m. – 9:45 a.m. slide 16</a:t>
            </a:r>
          </a:p>
          <a:p>
            <a:r>
              <a:rPr lang="en-US" dirty="0"/>
              <a:t>Page number references CIP Self-Review Document page</a:t>
            </a:r>
          </a:p>
        </p:txBody>
      </p:sp>
      <p:sp>
        <p:nvSpPr>
          <p:cNvPr id="4" name="Slide Number Placeholder 3"/>
          <p:cNvSpPr>
            <a:spLocks noGrp="1"/>
          </p:cNvSpPr>
          <p:nvPr>
            <p:ph type="sldNum" sz="quarter" idx="5"/>
          </p:nvPr>
        </p:nvSpPr>
        <p:spPr/>
        <p:txBody>
          <a:bodyPr/>
          <a:lstStyle/>
          <a:p>
            <a:fld id="{753D1F95-A501-4FEF-8306-18E132719839}" type="slidenum">
              <a:rPr lang="en-US" smtClean="0"/>
              <a:t>16</a:t>
            </a:fld>
            <a:endParaRPr lang="en-US" dirty="0"/>
          </a:p>
        </p:txBody>
      </p:sp>
    </p:spTree>
    <p:extLst>
      <p:ext uri="{BB962C8B-B14F-4D97-AF65-F5344CB8AC3E}">
        <p14:creationId xmlns:p14="http://schemas.microsoft.com/office/powerpoint/2010/main" val="3751860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 </a:t>
            </a:r>
            <a:r>
              <a:rPr lang="en-US" dirty="0" err="1"/>
              <a:t>Forbush</a:t>
            </a:r>
            <a:r>
              <a:rPr lang="en-US" dirty="0"/>
              <a:t> – 9:45 a.m. – 10:15 a.m. slides 17-22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Page number references CIP Self-Review Document page</a:t>
            </a:r>
          </a:p>
        </p:txBody>
      </p:sp>
      <p:sp>
        <p:nvSpPr>
          <p:cNvPr id="4" name="Slide Number Placeholder 3"/>
          <p:cNvSpPr>
            <a:spLocks noGrp="1"/>
          </p:cNvSpPr>
          <p:nvPr>
            <p:ph type="sldNum" sz="quarter" idx="5"/>
          </p:nvPr>
        </p:nvSpPr>
        <p:spPr/>
        <p:txBody>
          <a:bodyPr/>
          <a:lstStyle/>
          <a:p>
            <a:fld id="{753D1F95-A501-4FEF-8306-18E132719839}" type="slidenum">
              <a:rPr lang="en-US" smtClean="0"/>
              <a:t>17</a:t>
            </a:fld>
            <a:endParaRPr lang="en-US" dirty="0"/>
          </a:p>
        </p:txBody>
      </p:sp>
    </p:spTree>
    <p:extLst>
      <p:ext uri="{BB962C8B-B14F-4D97-AF65-F5344CB8AC3E}">
        <p14:creationId xmlns:p14="http://schemas.microsoft.com/office/powerpoint/2010/main" val="434567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 </a:t>
            </a:r>
            <a:r>
              <a:rPr lang="en-US" dirty="0" err="1"/>
              <a:t>Forbush</a:t>
            </a:r>
            <a:endParaRPr lang="en-US" dirty="0"/>
          </a:p>
        </p:txBody>
      </p:sp>
      <p:sp>
        <p:nvSpPr>
          <p:cNvPr id="4" name="Slide Number Placeholder 3"/>
          <p:cNvSpPr>
            <a:spLocks noGrp="1"/>
          </p:cNvSpPr>
          <p:nvPr>
            <p:ph type="sldNum" sz="quarter" idx="5"/>
          </p:nvPr>
        </p:nvSpPr>
        <p:spPr/>
        <p:txBody>
          <a:bodyPr/>
          <a:lstStyle/>
          <a:p>
            <a:fld id="{753D1F95-A501-4FEF-8306-18E132719839}" type="slidenum">
              <a:rPr lang="en-US" smtClean="0"/>
              <a:t>18</a:t>
            </a:fld>
            <a:endParaRPr lang="en-US" dirty="0"/>
          </a:p>
        </p:txBody>
      </p:sp>
    </p:spTree>
    <p:extLst>
      <p:ext uri="{BB962C8B-B14F-4D97-AF65-F5344CB8AC3E}">
        <p14:creationId xmlns:p14="http://schemas.microsoft.com/office/powerpoint/2010/main" val="1570165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 </a:t>
            </a:r>
            <a:r>
              <a:rPr lang="en-US" dirty="0" err="1"/>
              <a:t>Forbush</a:t>
            </a:r>
            <a:endParaRPr lang="en-US" dirty="0"/>
          </a:p>
        </p:txBody>
      </p:sp>
      <p:sp>
        <p:nvSpPr>
          <p:cNvPr id="4" name="Slide Number Placeholder 3"/>
          <p:cNvSpPr>
            <a:spLocks noGrp="1"/>
          </p:cNvSpPr>
          <p:nvPr>
            <p:ph type="sldNum" sz="quarter" idx="5"/>
          </p:nvPr>
        </p:nvSpPr>
        <p:spPr/>
        <p:txBody>
          <a:bodyPr/>
          <a:lstStyle/>
          <a:p>
            <a:fld id="{753D1F95-A501-4FEF-8306-18E132719839}" type="slidenum">
              <a:rPr lang="en-US" smtClean="0"/>
              <a:t>19</a:t>
            </a:fld>
            <a:endParaRPr lang="en-US" dirty="0"/>
          </a:p>
        </p:txBody>
      </p:sp>
    </p:spTree>
    <p:extLst>
      <p:ext uri="{BB962C8B-B14F-4D97-AF65-F5344CB8AC3E}">
        <p14:creationId xmlns:p14="http://schemas.microsoft.com/office/powerpoint/2010/main" val="21157108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 </a:t>
            </a:r>
            <a:r>
              <a:rPr lang="en-US" dirty="0" err="1"/>
              <a:t>Forbush</a:t>
            </a:r>
            <a:endParaRPr lang="en-US" dirty="0"/>
          </a:p>
        </p:txBody>
      </p:sp>
      <p:sp>
        <p:nvSpPr>
          <p:cNvPr id="4" name="Slide Number Placeholder 3"/>
          <p:cNvSpPr>
            <a:spLocks noGrp="1"/>
          </p:cNvSpPr>
          <p:nvPr>
            <p:ph type="sldNum" sz="quarter" idx="5"/>
          </p:nvPr>
        </p:nvSpPr>
        <p:spPr/>
        <p:txBody>
          <a:bodyPr/>
          <a:lstStyle/>
          <a:p>
            <a:fld id="{753D1F95-A501-4FEF-8306-18E132719839}" type="slidenum">
              <a:rPr lang="en-US" smtClean="0"/>
              <a:t>20</a:t>
            </a:fld>
            <a:endParaRPr lang="en-US" dirty="0"/>
          </a:p>
        </p:txBody>
      </p:sp>
    </p:spTree>
    <p:extLst>
      <p:ext uri="{BB962C8B-B14F-4D97-AF65-F5344CB8AC3E}">
        <p14:creationId xmlns:p14="http://schemas.microsoft.com/office/powerpoint/2010/main" val="2854642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Mikki Spagnoli</a:t>
            </a:r>
          </a:p>
        </p:txBody>
      </p:sp>
      <p:sp>
        <p:nvSpPr>
          <p:cNvPr id="4" name="Slide Number Placeholder 3"/>
          <p:cNvSpPr>
            <a:spLocks noGrp="1"/>
          </p:cNvSpPr>
          <p:nvPr>
            <p:ph type="sldNum" sz="quarter" idx="5"/>
          </p:nvPr>
        </p:nvSpPr>
        <p:spPr/>
        <p:txBody>
          <a:bodyPr/>
          <a:lstStyle/>
          <a:p>
            <a:fld id="{753D1F95-A501-4FEF-8306-18E132719839}" type="slidenum">
              <a:rPr lang="en-US" smtClean="0"/>
              <a:t>3</a:t>
            </a:fld>
            <a:endParaRPr lang="en-US" dirty="0"/>
          </a:p>
        </p:txBody>
      </p:sp>
    </p:spTree>
    <p:extLst>
      <p:ext uri="{BB962C8B-B14F-4D97-AF65-F5344CB8AC3E}">
        <p14:creationId xmlns:p14="http://schemas.microsoft.com/office/powerpoint/2010/main" val="5122742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 </a:t>
            </a:r>
            <a:r>
              <a:rPr lang="en-US" dirty="0" err="1"/>
              <a:t>Forbush</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Page number references CIP Self-Review Document page</a:t>
            </a:r>
          </a:p>
        </p:txBody>
      </p:sp>
      <p:sp>
        <p:nvSpPr>
          <p:cNvPr id="4" name="Slide Number Placeholder 3"/>
          <p:cNvSpPr>
            <a:spLocks noGrp="1"/>
          </p:cNvSpPr>
          <p:nvPr>
            <p:ph type="sldNum" sz="quarter" idx="5"/>
          </p:nvPr>
        </p:nvSpPr>
        <p:spPr/>
        <p:txBody>
          <a:bodyPr/>
          <a:lstStyle/>
          <a:p>
            <a:fld id="{753D1F95-A501-4FEF-8306-18E132719839}" type="slidenum">
              <a:rPr lang="en-US" smtClean="0"/>
              <a:t>21</a:t>
            </a:fld>
            <a:endParaRPr lang="en-US" dirty="0"/>
          </a:p>
        </p:txBody>
      </p:sp>
    </p:spTree>
    <p:extLst>
      <p:ext uri="{BB962C8B-B14F-4D97-AF65-F5344CB8AC3E}">
        <p14:creationId xmlns:p14="http://schemas.microsoft.com/office/powerpoint/2010/main" val="19924161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 </a:t>
            </a:r>
            <a:r>
              <a:rPr lang="en-US" dirty="0" err="1"/>
              <a:t>Forbush</a:t>
            </a:r>
            <a:endParaRPr lang="en-US" dirty="0"/>
          </a:p>
        </p:txBody>
      </p:sp>
      <p:sp>
        <p:nvSpPr>
          <p:cNvPr id="4" name="Slide Number Placeholder 3"/>
          <p:cNvSpPr>
            <a:spLocks noGrp="1"/>
          </p:cNvSpPr>
          <p:nvPr>
            <p:ph type="sldNum" sz="quarter" idx="5"/>
          </p:nvPr>
        </p:nvSpPr>
        <p:spPr/>
        <p:txBody>
          <a:bodyPr/>
          <a:lstStyle/>
          <a:p>
            <a:fld id="{753D1F95-A501-4FEF-8306-18E132719839}" type="slidenum">
              <a:rPr lang="en-US" smtClean="0"/>
              <a:t>22</a:t>
            </a:fld>
            <a:endParaRPr lang="en-US" dirty="0"/>
          </a:p>
        </p:txBody>
      </p:sp>
    </p:spTree>
    <p:extLst>
      <p:ext uri="{BB962C8B-B14F-4D97-AF65-F5344CB8AC3E}">
        <p14:creationId xmlns:p14="http://schemas.microsoft.com/office/powerpoint/2010/main" val="33840860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Lori Johnson - 10:15 a.m. – 10:30 a.m.</a:t>
            </a:r>
          </a:p>
        </p:txBody>
      </p:sp>
      <p:sp>
        <p:nvSpPr>
          <p:cNvPr id="4" name="Slide Number Placeholder 3"/>
          <p:cNvSpPr>
            <a:spLocks noGrp="1"/>
          </p:cNvSpPr>
          <p:nvPr>
            <p:ph type="sldNum" sz="quarter" idx="5"/>
          </p:nvPr>
        </p:nvSpPr>
        <p:spPr/>
        <p:txBody>
          <a:bodyPr/>
          <a:lstStyle/>
          <a:p>
            <a:fld id="{753D1F95-A501-4FEF-8306-18E132719839}" type="slidenum">
              <a:rPr lang="en-US" smtClean="0"/>
              <a:t>23</a:t>
            </a:fld>
            <a:endParaRPr lang="en-US" dirty="0"/>
          </a:p>
        </p:txBody>
      </p:sp>
    </p:spTree>
    <p:extLst>
      <p:ext uri="{BB962C8B-B14F-4D97-AF65-F5344CB8AC3E}">
        <p14:creationId xmlns:p14="http://schemas.microsoft.com/office/powerpoint/2010/main" val="28853792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Mikki Spagnoli – 10:30 a.m. – 11:45 a.m. slides 24-35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Page number references CIP Self-Review Document page</a:t>
            </a:r>
          </a:p>
        </p:txBody>
      </p:sp>
      <p:sp>
        <p:nvSpPr>
          <p:cNvPr id="4" name="Slide Number Placeholder 3"/>
          <p:cNvSpPr>
            <a:spLocks noGrp="1"/>
          </p:cNvSpPr>
          <p:nvPr>
            <p:ph type="sldNum" sz="quarter" idx="5"/>
          </p:nvPr>
        </p:nvSpPr>
        <p:spPr/>
        <p:txBody>
          <a:bodyPr/>
          <a:lstStyle/>
          <a:p>
            <a:fld id="{753D1F95-A501-4FEF-8306-18E132719839}" type="slidenum">
              <a:rPr lang="en-US" smtClean="0"/>
              <a:t>24</a:t>
            </a:fld>
            <a:endParaRPr lang="en-US" dirty="0"/>
          </a:p>
        </p:txBody>
      </p:sp>
    </p:spTree>
    <p:extLst>
      <p:ext uri="{BB962C8B-B14F-4D97-AF65-F5344CB8AC3E}">
        <p14:creationId xmlns:p14="http://schemas.microsoft.com/office/powerpoint/2010/main" val="16017353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Mikki Spagnoli</a:t>
            </a:r>
          </a:p>
        </p:txBody>
      </p:sp>
      <p:sp>
        <p:nvSpPr>
          <p:cNvPr id="4" name="Slide Number Placeholder 3"/>
          <p:cNvSpPr>
            <a:spLocks noGrp="1"/>
          </p:cNvSpPr>
          <p:nvPr>
            <p:ph type="sldNum" sz="quarter" idx="5"/>
          </p:nvPr>
        </p:nvSpPr>
        <p:spPr/>
        <p:txBody>
          <a:bodyPr/>
          <a:lstStyle/>
          <a:p>
            <a:fld id="{753D1F95-A501-4FEF-8306-18E132719839}" type="slidenum">
              <a:rPr lang="en-US" smtClean="0"/>
              <a:t>25</a:t>
            </a:fld>
            <a:endParaRPr lang="en-US" dirty="0"/>
          </a:p>
        </p:txBody>
      </p:sp>
    </p:spTree>
    <p:extLst>
      <p:ext uri="{BB962C8B-B14F-4D97-AF65-F5344CB8AC3E}">
        <p14:creationId xmlns:p14="http://schemas.microsoft.com/office/powerpoint/2010/main" val="22033964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Mikki Spagnoli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Page number references CIP Self-Review Document page</a:t>
            </a:r>
          </a:p>
        </p:txBody>
      </p:sp>
      <p:sp>
        <p:nvSpPr>
          <p:cNvPr id="4" name="Slide Number Placeholder 3"/>
          <p:cNvSpPr>
            <a:spLocks noGrp="1"/>
          </p:cNvSpPr>
          <p:nvPr>
            <p:ph type="sldNum" sz="quarter" idx="5"/>
          </p:nvPr>
        </p:nvSpPr>
        <p:spPr/>
        <p:txBody>
          <a:bodyPr/>
          <a:lstStyle/>
          <a:p>
            <a:fld id="{753D1F95-A501-4FEF-8306-18E132719839}" type="slidenum">
              <a:rPr lang="en-US" smtClean="0"/>
              <a:t>26</a:t>
            </a:fld>
            <a:endParaRPr lang="en-US" dirty="0"/>
          </a:p>
        </p:txBody>
      </p:sp>
    </p:spTree>
    <p:extLst>
      <p:ext uri="{BB962C8B-B14F-4D97-AF65-F5344CB8AC3E}">
        <p14:creationId xmlns:p14="http://schemas.microsoft.com/office/powerpoint/2010/main" val="35604516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Mikki Spagnoli</a:t>
            </a:r>
          </a:p>
        </p:txBody>
      </p:sp>
      <p:sp>
        <p:nvSpPr>
          <p:cNvPr id="4" name="Slide Number Placeholder 3"/>
          <p:cNvSpPr>
            <a:spLocks noGrp="1"/>
          </p:cNvSpPr>
          <p:nvPr>
            <p:ph type="sldNum" sz="quarter" idx="5"/>
          </p:nvPr>
        </p:nvSpPr>
        <p:spPr/>
        <p:txBody>
          <a:bodyPr/>
          <a:lstStyle/>
          <a:p>
            <a:fld id="{753D1F95-A501-4FEF-8306-18E132719839}" type="slidenum">
              <a:rPr lang="en-US" smtClean="0"/>
              <a:t>27</a:t>
            </a:fld>
            <a:endParaRPr lang="en-US" dirty="0"/>
          </a:p>
        </p:txBody>
      </p:sp>
    </p:spTree>
    <p:extLst>
      <p:ext uri="{BB962C8B-B14F-4D97-AF65-F5344CB8AC3E}">
        <p14:creationId xmlns:p14="http://schemas.microsoft.com/office/powerpoint/2010/main" val="38280460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Mikki Spagnoli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Page number references CIP Self-Review Document page</a:t>
            </a:r>
          </a:p>
        </p:txBody>
      </p:sp>
      <p:sp>
        <p:nvSpPr>
          <p:cNvPr id="4" name="Slide Number Placeholder 3"/>
          <p:cNvSpPr>
            <a:spLocks noGrp="1"/>
          </p:cNvSpPr>
          <p:nvPr>
            <p:ph type="sldNum" sz="quarter" idx="5"/>
          </p:nvPr>
        </p:nvSpPr>
        <p:spPr/>
        <p:txBody>
          <a:bodyPr/>
          <a:lstStyle/>
          <a:p>
            <a:fld id="{753D1F95-A501-4FEF-8306-18E132719839}" type="slidenum">
              <a:rPr lang="en-US" smtClean="0"/>
              <a:t>28</a:t>
            </a:fld>
            <a:endParaRPr lang="en-US" dirty="0"/>
          </a:p>
        </p:txBody>
      </p:sp>
    </p:spTree>
    <p:extLst>
      <p:ext uri="{BB962C8B-B14F-4D97-AF65-F5344CB8AC3E}">
        <p14:creationId xmlns:p14="http://schemas.microsoft.com/office/powerpoint/2010/main" val="41490666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Mikki Spagnoli</a:t>
            </a:r>
          </a:p>
        </p:txBody>
      </p:sp>
      <p:sp>
        <p:nvSpPr>
          <p:cNvPr id="4" name="Slide Number Placeholder 3"/>
          <p:cNvSpPr>
            <a:spLocks noGrp="1"/>
          </p:cNvSpPr>
          <p:nvPr>
            <p:ph type="sldNum" sz="quarter" idx="5"/>
          </p:nvPr>
        </p:nvSpPr>
        <p:spPr/>
        <p:txBody>
          <a:bodyPr/>
          <a:lstStyle/>
          <a:p>
            <a:fld id="{753D1F95-A501-4FEF-8306-18E132719839}" type="slidenum">
              <a:rPr lang="en-US" smtClean="0"/>
              <a:t>29</a:t>
            </a:fld>
            <a:endParaRPr lang="en-US" dirty="0"/>
          </a:p>
        </p:txBody>
      </p:sp>
    </p:spTree>
    <p:extLst>
      <p:ext uri="{BB962C8B-B14F-4D97-AF65-F5344CB8AC3E}">
        <p14:creationId xmlns:p14="http://schemas.microsoft.com/office/powerpoint/2010/main" val="26360525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Mikki Spagnoli</a:t>
            </a:r>
          </a:p>
          <a:p>
            <a:pPr marL="0" marR="0" lvl="0" indent="0" algn="l" defTabSz="931774" rtl="0" eaLnBrk="1" fontAlgn="auto" latinLnBrk="0" hangingPunct="1">
              <a:lnSpc>
                <a:spcPct val="100000"/>
              </a:lnSpc>
              <a:spcBef>
                <a:spcPts val="0"/>
              </a:spcBef>
              <a:spcAft>
                <a:spcPts val="0"/>
              </a:spcAft>
              <a:buClrTx/>
              <a:buSzTx/>
              <a:buFontTx/>
              <a:buNone/>
              <a:tabLst/>
              <a:defRPr/>
            </a:pPr>
            <a:r>
              <a:rPr lang="en-US" dirty="0"/>
              <a:t>Page number references CIP Self-Review Document page</a:t>
            </a:r>
          </a:p>
        </p:txBody>
      </p:sp>
      <p:sp>
        <p:nvSpPr>
          <p:cNvPr id="4" name="Slide Number Placeholder 3"/>
          <p:cNvSpPr>
            <a:spLocks noGrp="1"/>
          </p:cNvSpPr>
          <p:nvPr>
            <p:ph type="sldNum" sz="quarter" idx="5"/>
          </p:nvPr>
        </p:nvSpPr>
        <p:spPr/>
        <p:txBody>
          <a:bodyPr/>
          <a:lstStyle/>
          <a:p>
            <a:fld id="{753D1F95-A501-4FEF-8306-18E132719839}" type="slidenum">
              <a:rPr lang="en-US" smtClean="0"/>
              <a:t>30</a:t>
            </a:fld>
            <a:endParaRPr lang="en-US" dirty="0"/>
          </a:p>
        </p:txBody>
      </p:sp>
    </p:spTree>
    <p:extLst>
      <p:ext uri="{BB962C8B-B14F-4D97-AF65-F5344CB8AC3E}">
        <p14:creationId xmlns:p14="http://schemas.microsoft.com/office/powerpoint/2010/main" val="1766126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Mikki Spagnoli</a:t>
            </a:r>
          </a:p>
        </p:txBody>
      </p:sp>
      <p:sp>
        <p:nvSpPr>
          <p:cNvPr id="4" name="Slide Number Placeholder 3"/>
          <p:cNvSpPr>
            <a:spLocks noGrp="1"/>
          </p:cNvSpPr>
          <p:nvPr>
            <p:ph type="sldNum" sz="quarter" idx="5"/>
          </p:nvPr>
        </p:nvSpPr>
        <p:spPr/>
        <p:txBody>
          <a:bodyPr/>
          <a:lstStyle/>
          <a:p>
            <a:fld id="{753D1F95-A501-4FEF-8306-18E132719839}" type="slidenum">
              <a:rPr lang="en-US" smtClean="0"/>
              <a:t>4</a:t>
            </a:fld>
            <a:endParaRPr lang="en-US" dirty="0"/>
          </a:p>
        </p:txBody>
      </p:sp>
    </p:spTree>
    <p:extLst>
      <p:ext uri="{BB962C8B-B14F-4D97-AF65-F5344CB8AC3E}">
        <p14:creationId xmlns:p14="http://schemas.microsoft.com/office/powerpoint/2010/main" val="22392648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Mikki Spagnoli</a:t>
            </a:r>
          </a:p>
        </p:txBody>
      </p:sp>
      <p:sp>
        <p:nvSpPr>
          <p:cNvPr id="4" name="Slide Number Placeholder 3"/>
          <p:cNvSpPr>
            <a:spLocks noGrp="1"/>
          </p:cNvSpPr>
          <p:nvPr>
            <p:ph type="sldNum" sz="quarter" idx="5"/>
          </p:nvPr>
        </p:nvSpPr>
        <p:spPr/>
        <p:txBody>
          <a:bodyPr/>
          <a:lstStyle/>
          <a:p>
            <a:fld id="{753D1F95-A501-4FEF-8306-18E132719839}" type="slidenum">
              <a:rPr lang="en-US" smtClean="0"/>
              <a:t>31</a:t>
            </a:fld>
            <a:endParaRPr lang="en-US" dirty="0"/>
          </a:p>
        </p:txBody>
      </p:sp>
    </p:spTree>
    <p:extLst>
      <p:ext uri="{BB962C8B-B14F-4D97-AF65-F5344CB8AC3E}">
        <p14:creationId xmlns:p14="http://schemas.microsoft.com/office/powerpoint/2010/main" val="34324511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Mikki Spagnoli</a:t>
            </a:r>
          </a:p>
          <a:p>
            <a:pPr marL="0" marR="0" lvl="0" indent="0" algn="l" defTabSz="931774" rtl="0" eaLnBrk="1" fontAlgn="auto" latinLnBrk="0" hangingPunct="1">
              <a:lnSpc>
                <a:spcPct val="100000"/>
              </a:lnSpc>
              <a:spcBef>
                <a:spcPts val="0"/>
              </a:spcBef>
              <a:spcAft>
                <a:spcPts val="0"/>
              </a:spcAft>
              <a:buClrTx/>
              <a:buSzTx/>
              <a:buFontTx/>
              <a:buNone/>
              <a:tabLst/>
              <a:defRPr/>
            </a:pPr>
            <a:r>
              <a:rPr lang="en-US" dirty="0"/>
              <a:t>Page number references CIP Self-Review Document page</a:t>
            </a:r>
          </a:p>
        </p:txBody>
      </p:sp>
      <p:sp>
        <p:nvSpPr>
          <p:cNvPr id="4" name="Slide Number Placeholder 3"/>
          <p:cNvSpPr>
            <a:spLocks noGrp="1"/>
          </p:cNvSpPr>
          <p:nvPr>
            <p:ph type="sldNum" sz="quarter" idx="5"/>
          </p:nvPr>
        </p:nvSpPr>
        <p:spPr/>
        <p:txBody>
          <a:bodyPr/>
          <a:lstStyle/>
          <a:p>
            <a:fld id="{753D1F95-A501-4FEF-8306-18E132719839}" type="slidenum">
              <a:rPr lang="en-US" smtClean="0"/>
              <a:t>32</a:t>
            </a:fld>
            <a:endParaRPr lang="en-US" dirty="0"/>
          </a:p>
        </p:txBody>
      </p:sp>
    </p:spTree>
    <p:extLst>
      <p:ext uri="{BB962C8B-B14F-4D97-AF65-F5344CB8AC3E}">
        <p14:creationId xmlns:p14="http://schemas.microsoft.com/office/powerpoint/2010/main" val="32665326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Mikki Spagnoli</a:t>
            </a:r>
          </a:p>
        </p:txBody>
      </p:sp>
      <p:sp>
        <p:nvSpPr>
          <p:cNvPr id="4" name="Slide Number Placeholder 3"/>
          <p:cNvSpPr>
            <a:spLocks noGrp="1"/>
          </p:cNvSpPr>
          <p:nvPr>
            <p:ph type="sldNum" sz="quarter" idx="5"/>
          </p:nvPr>
        </p:nvSpPr>
        <p:spPr/>
        <p:txBody>
          <a:bodyPr/>
          <a:lstStyle/>
          <a:p>
            <a:fld id="{753D1F95-A501-4FEF-8306-18E132719839}" type="slidenum">
              <a:rPr lang="en-US" smtClean="0"/>
              <a:t>33</a:t>
            </a:fld>
            <a:endParaRPr lang="en-US" dirty="0"/>
          </a:p>
        </p:txBody>
      </p:sp>
    </p:spTree>
    <p:extLst>
      <p:ext uri="{BB962C8B-B14F-4D97-AF65-F5344CB8AC3E}">
        <p14:creationId xmlns:p14="http://schemas.microsoft.com/office/powerpoint/2010/main" val="8823582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Mikki Spagnoli</a:t>
            </a:r>
          </a:p>
          <a:p>
            <a:pPr marL="0" marR="0" lvl="0" indent="0" algn="l" defTabSz="931774" rtl="0" eaLnBrk="1" fontAlgn="auto" latinLnBrk="0" hangingPunct="1">
              <a:lnSpc>
                <a:spcPct val="100000"/>
              </a:lnSpc>
              <a:spcBef>
                <a:spcPts val="0"/>
              </a:spcBef>
              <a:spcAft>
                <a:spcPts val="0"/>
              </a:spcAft>
              <a:buClrTx/>
              <a:buSzTx/>
              <a:buFontTx/>
              <a:buNone/>
              <a:tabLst/>
              <a:defRPr/>
            </a:pPr>
            <a:r>
              <a:rPr lang="en-US" dirty="0"/>
              <a:t>Page number references CIP Self-Review Document page</a:t>
            </a:r>
          </a:p>
        </p:txBody>
      </p:sp>
      <p:sp>
        <p:nvSpPr>
          <p:cNvPr id="4" name="Slide Number Placeholder 3"/>
          <p:cNvSpPr>
            <a:spLocks noGrp="1"/>
          </p:cNvSpPr>
          <p:nvPr>
            <p:ph type="sldNum" sz="quarter" idx="5"/>
          </p:nvPr>
        </p:nvSpPr>
        <p:spPr/>
        <p:txBody>
          <a:bodyPr/>
          <a:lstStyle/>
          <a:p>
            <a:fld id="{753D1F95-A501-4FEF-8306-18E132719839}" type="slidenum">
              <a:rPr lang="en-US" smtClean="0"/>
              <a:t>34</a:t>
            </a:fld>
            <a:endParaRPr lang="en-US" dirty="0"/>
          </a:p>
        </p:txBody>
      </p:sp>
    </p:spTree>
    <p:extLst>
      <p:ext uri="{BB962C8B-B14F-4D97-AF65-F5344CB8AC3E}">
        <p14:creationId xmlns:p14="http://schemas.microsoft.com/office/powerpoint/2010/main" val="18379502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Mikki Spagnoli</a:t>
            </a:r>
          </a:p>
        </p:txBody>
      </p:sp>
      <p:sp>
        <p:nvSpPr>
          <p:cNvPr id="4" name="Slide Number Placeholder 3"/>
          <p:cNvSpPr>
            <a:spLocks noGrp="1"/>
          </p:cNvSpPr>
          <p:nvPr>
            <p:ph type="sldNum" sz="quarter" idx="5"/>
          </p:nvPr>
        </p:nvSpPr>
        <p:spPr/>
        <p:txBody>
          <a:bodyPr/>
          <a:lstStyle/>
          <a:p>
            <a:fld id="{753D1F95-A501-4FEF-8306-18E132719839}" type="slidenum">
              <a:rPr lang="en-US" smtClean="0"/>
              <a:t>35</a:t>
            </a:fld>
            <a:endParaRPr lang="en-US" dirty="0"/>
          </a:p>
        </p:txBody>
      </p:sp>
    </p:spTree>
    <p:extLst>
      <p:ext uri="{BB962C8B-B14F-4D97-AF65-F5344CB8AC3E}">
        <p14:creationId xmlns:p14="http://schemas.microsoft.com/office/powerpoint/2010/main" val="25176409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Lori Johnson - 11:45 a.m. – 12:30 p.m.</a:t>
            </a:r>
          </a:p>
        </p:txBody>
      </p:sp>
      <p:sp>
        <p:nvSpPr>
          <p:cNvPr id="4" name="Slide Number Placeholder 3"/>
          <p:cNvSpPr>
            <a:spLocks noGrp="1"/>
          </p:cNvSpPr>
          <p:nvPr>
            <p:ph type="sldNum" sz="quarter" idx="5"/>
          </p:nvPr>
        </p:nvSpPr>
        <p:spPr/>
        <p:txBody>
          <a:bodyPr/>
          <a:lstStyle/>
          <a:p>
            <a:fld id="{753D1F95-A501-4FEF-8306-18E132719839}" type="slidenum">
              <a:rPr lang="en-US" smtClean="0"/>
              <a:t>36</a:t>
            </a:fld>
            <a:endParaRPr lang="en-US" dirty="0"/>
          </a:p>
        </p:txBody>
      </p:sp>
    </p:spTree>
    <p:extLst>
      <p:ext uri="{BB962C8B-B14F-4D97-AF65-F5344CB8AC3E}">
        <p14:creationId xmlns:p14="http://schemas.microsoft.com/office/powerpoint/2010/main" val="35017870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Mikki Spagnoli – 12:30 p.m. – 1:00 p.m. slides 37-38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Page number references CIP Self-Review Document page</a:t>
            </a:r>
          </a:p>
        </p:txBody>
      </p:sp>
      <p:sp>
        <p:nvSpPr>
          <p:cNvPr id="4" name="Slide Number Placeholder 3"/>
          <p:cNvSpPr>
            <a:spLocks noGrp="1"/>
          </p:cNvSpPr>
          <p:nvPr>
            <p:ph type="sldNum" sz="quarter" idx="5"/>
          </p:nvPr>
        </p:nvSpPr>
        <p:spPr/>
        <p:txBody>
          <a:bodyPr/>
          <a:lstStyle/>
          <a:p>
            <a:fld id="{753D1F95-A501-4FEF-8306-18E132719839}" type="slidenum">
              <a:rPr lang="en-US" smtClean="0"/>
              <a:t>37</a:t>
            </a:fld>
            <a:endParaRPr lang="en-US" dirty="0"/>
          </a:p>
        </p:txBody>
      </p:sp>
    </p:spTree>
    <p:extLst>
      <p:ext uri="{BB962C8B-B14F-4D97-AF65-F5344CB8AC3E}">
        <p14:creationId xmlns:p14="http://schemas.microsoft.com/office/powerpoint/2010/main" val="18914168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Mikki Spagnoli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Page number references CIP Self-Review Document page</a:t>
            </a:r>
          </a:p>
        </p:txBody>
      </p:sp>
      <p:sp>
        <p:nvSpPr>
          <p:cNvPr id="4" name="Slide Number Placeholder 3"/>
          <p:cNvSpPr>
            <a:spLocks noGrp="1"/>
          </p:cNvSpPr>
          <p:nvPr>
            <p:ph type="sldNum" sz="quarter" idx="5"/>
          </p:nvPr>
        </p:nvSpPr>
        <p:spPr/>
        <p:txBody>
          <a:bodyPr/>
          <a:lstStyle/>
          <a:p>
            <a:fld id="{753D1F95-A501-4FEF-8306-18E132719839}" type="slidenum">
              <a:rPr lang="en-US" smtClean="0"/>
              <a:t>38</a:t>
            </a:fld>
            <a:endParaRPr lang="en-US" dirty="0"/>
          </a:p>
        </p:txBody>
      </p:sp>
    </p:spTree>
    <p:extLst>
      <p:ext uri="{BB962C8B-B14F-4D97-AF65-F5344CB8AC3E}">
        <p14:creationId xmlns:p14="http://schemas.microsoft.com/office/powerpoint/2010/main" val="19505727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Dana Hughes – 1:00 p.m. – 1:15 p.m. slide 39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Page number references CIP Self-Review Document page</a:t>
            </a:r>
          </a:p>
        </p:txBody>
      </p:sp>
      <p:sp>
        <p:nvSpPr>
          <p:cNvPr id="4" name="Slide Number Placeholder 3"/>
          <p:cNvSpPr>
            <a:spLocks noGrp="1"/>
          </p:cNvSpPr>
          <p:nvPr>
            <p:ph type="sldNum" sz="quarter" idx="5"/>
          </p:nvPr>
        </p:nvSpPr>
        <p:spPr/>
        <p:txBody>
          <a:bodyPr/>
          <a:lstStyle/>
          <a:p>
            <a:fld id="{753D1F95-A501-4FEF-8306-18E132719839}" type="slidenum">
              <a:rPr lang="en-US" smtClean="0"/>
              <a:t>39</a:t>
            </a:fld>
            <a:endParaRPr lang="en-US" dirty="0"/>
          </a:p>
        </p:txBody>
      </p:sp>
    </p:spTree>
    <p:extLst>
      <p:ext uri="{BB962C8B-B14F-4D97-AF65-F5344CB8AC3E}">
        <p14:creationId xmlns:p14="http://schemas.microsoft.com/office/powerpoint/2010/main" val="24078980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Mikki Spagnoli and Tom Knight – 1:15 p.m. – 1:30 p.m. slide 40</a:t>
            </a:r>
          </a:p>
        </p:txBody>
      </p:sp>
      <p:sp>
        <p:nvSpPr>
          <p:cNvPr id="4" name="Slide Number Placeholder 3"/>
          <p:cNvSpPr>
            <a:spLocks noGrp="1"/>
          </p:cNvSpPr>
          <p:nvPr>
            <p:ph type="sldNum" sz="quarter" idx="5"/>
          </p:nvPr>
        </p:nvSpPr>
        <p:spPr/>
        <p:txBody>
          <a:bodyPr/>
          <a:lstStyle/>
          <a:p>
            <a:fld id="{753D1F95-A501-4FEF-8306-18E132719839}" type="slidenum">
              <a:rPr lang="en-US" smtClean="0"/>
              <a:t>40</a:t>
            </a:fld>
            <a:endParaRPr lang="en-US" dirty="0"/>
          </a:p>
        </p:txBody>
      </p:sp>
    </p:spTree>
    <p:extLst>
      <p:ext uri="{BB962C8B-B14F-4D97-AF65-F5344CB8AC3E}">
        <p14:creationId xmlns:p14="http://schemas.microsoft.com/office/powerpoint/2010/main" val="3014961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Tom Knight – 9:15 a.m. – 9:35 a.m. slides 5-15</a:t>
            </a:r>
          </a:p>
        </p:txBody>
      </p:sp>
      <p:sp>
        <p:nvSpPr>
          <p:cNvPr id="4" name="Slide Number Placeholder 3"/>
          <p:cNvSpPr>
            <a:spLocks noGrp="1"/>
          </p:cNvSpPr>
          <p:nvPr>
            <p:ph type="sldNum" sz="quarter" idx="5"/>
          </p:nvPr>
        </p:nvSpPr>
        <p:spPr/>
        <p:txBody>
          <a:bodyPr/>
          <a:lstStyle/>
          <a:p>
            <a:fld id="{753D1F95-A501-4FEF-8306-18E132719839}" type="slidenum">
              <a:rPr lang="en-US" smtClean="0"/>
              <a:t>5</a:t>
            </a:fld>
            <a:endParaRPr lang="en-US" dirty="0"/>
          </a:p>
        </p:txBody>
      </p:sp>
    </p:spTree>
    <p:extLst>
      <p:ext uri="{BB962C8B-B14F-4D97-AF65-F5344CB8AC3E}">
        <p14:creationId xmlns:p14="http://schemas.microsoft.com/office/powerpoint/2010/main" val="20883672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Lori Johnson - 1:30 p.m. – 1:45 p.m.</a:t>
            </a:r>
          </a:p>
        </p:txBody>
      </p:sp>
      <p:sp>
        <p:nvSpPr>
          <p:cNvPr id="4" name="Slide Number Placeholder 3"/>
          <p:cNvSpPr>
            <a:spLocks noGrp="1"/>
          </p:cNvSpPr>
          <p:nvPr>
            <p:ph type="sldNum" sz="quarter" idx="5"/>
          </p:nvPr>
        </p:nvSpPr>
        <p:spPr/>
        <p:txBody>
          <a:bodyPr/>
          <a:lstStyle/>
          <a:p>
            <a:fld id="{753D1F95-A501-4FEF-8306-18E132719839}" type="slidenum">
              <a:rPr lang="en-US" smtClean="0"/>
              <a:t>41</a:t>
            </a:fld>
            <a:endParaRPr lang="en-US" dirty="0"/>
          </a:p>
        </p:txBody>
      </p:sp>
    </p:spTree>
    <p:extLst>
      <p:ext uri="{BB962C8B-B14F-4D97-AF65-F5344CB8AC3E}">
        <p14:creationId xmlns:p14="http://schemas.microsoft.com/office/powerpoint/2010/main" val="14346759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Mikki Spagnoli – 1:45 p.m. – 2:15 p.m. slides 42-43</a:t>
            </a:r>
          </a:p>
        </p:txBody>
      </p:sp>
      <p:sp>
        <p:nvSpPr>
          <p:cNvPr id="4" name="Slide Number Placeholder 3"/>
          <p:cNvSpPr>
            <a:spLocks noGrp="1"/>
          </p:cNvSpPr>
          <p:nvPr>
            <p:ph type="sldNum" sz="quarter" idx="5"/>
          </p:nvPr>
        </p:nvSpPr>
        <p:spPr/>
        <p:txBody>
          <a:bodyPr/>
          <a:lstStyle/>
          <a:p>
            <a:fld id="{753D1F95-A501-4FEF-8306-18E132719839}" type="slidenum">
              <a:rPr lang="en-US" smtClean="0"/>
              <a:t>42</a:t>
            </a:fld>
            <a:endParaRPr lang="en-US" dirty="0"/>
          </a:p>
        </p:txBody>
      </p:sp>
    </p:spTree>
    <p:extLst>
      <p:ext uri="{BB962C8B-B14F-4D97-AF65-F5344CB8AC3E}">
        <p14:creationId xmlns:p14="http://schemas.microsoft.com/office/powerpoint/2010/main" val="27041188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Mikki Spagnoli</a:t>
            </a:r>
          </a:p>
        </p:txBody>
      </p:sp>
      <p:sp>
        <p:nvSpPr>
          <p:cNvPr id="4" name="Slide Number Placeholder 3"/>
          <p:cNvSpPr>
            <a:spLocks noGrp="1"/>
          </p:cNvSpPr>
          <p:nvPr>
            <p:ph type="sldNum" sz="quarter" idx="5"/>
          </p:nvPr>
        </p:nvSpPr>
        <p:spPr/>
        <p:txBody>
          <a:bodyPr/>
          <a:lstStyle/>
          <a:p>
            <a:fld id="{753D1F95-A501-4FEF-8306-18E132719839}" type="slidenum">
              <a:rPr lang="en-US" smtClean="0"/>
              <a:t>43</a:t>
            </a:fld>
            <a:endParaRPr lang="en-US" dirty="0"/>
          </a:p>
        </p:txBody>
      </p:sp>
    </p:spTree>
    <p:extLst>
      <p:ext uri="{BB962C8B-B14F-4D97-AF65-F5344CB8AC3E}">
        <p14:creationId xmlns:p14="http://schemas.microsoft.com/office/powerpoint/2010/main" val="23464248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Mikki Spagnoli – 2:15 p.m. – 2:30 p.m. slides 44-46</a:t>
            </a:r>
          </a:p>
        </p:txBody>
      </p:sp>
      <p:sp>
        <p:nvSpPr>
          <p:cNvPr id="4" name="Slide Number Placeholder 3"/>
          <p:cNvSpPr>
            <a:spLocks noGrp="1"/>
          </p:cNvSpPr>
          <p:nvPr>
            <p:ph type="sldNum" sz="quarter" idx="5"/>
          </p:nvPr>
        </p:nvSpPr>
        <p:spPr/>
        <p:txBody>
          <a:bodyPr/>
          <a:lstStyle/>
          <a:p>
            <a:fld id="{753D1F95-A501-4FEF-8306-18E132719839}" type="slidenum">
              <a:rPr lang="en-US" smtClean="0"/>
              <a:t>44</a:t>
            </a:fld>
            <a:endParaRPr lang="en-US" dirty="0"/>
          </a:p>
        </p:txBody>
      </p:sp>
    </p:spTree>
    <p:extLst>
      <p:ext uri="{BB962C8B-B14F-4D97-AF65-F5344CB8AC3E}">
        <p14:creationId xmlns:p14="http://schemas.microsoft.com/office/powerpoint/2010/main" val="23624070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Mikki Spagnoli</a:t>
            </a:r>
          </a:p>
        </p:txBody>
      </p:sp>
      <p:sp>
        <p:nvSpPr>
          <p:cNvPr id="4" name="Slide Number Placeholder 3"/>
          <p:cNvSpPr>
            <a:spLocks noGrp="1"/>
          </p:cNvSpPr>
          <p:nvPr>
            <p:ph type="sldNum" sz="quarter" idx="5"/>
          </p:nvPr>
        </p:nvSpPr>
        <p:spPr/>
        <p:txBody>
          <a:bodyPr/>
          <a:lstStyle/>
          <a:p>
            <a:fld id="{753D1F95-A501-4FEF-8306-18E132719839}" type="slidenum">
              <a:rPr lang="en-US" smtClean="0"/>
              <a:t>45</a:t>
            </a:fld>
            <a:endParaRPr lang="en-US" dirty="0"/>
          </a:p>
        </p:txBody>
      </p:sp>
    </p:spTree>
    <p:extLst>
      <p:ext uri="{BB962C8B-B14F-4D97-AF65-F5344CB8AC3E}">
        <p14:creationId xmlns:p14="http://schemas.microsoft.com/office/powerpoint/2010/main" val="42377696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Mikki Spagnoli</a:t>
            </a:r>
          </a:p>
        </p:txBody>
      </p:sp>
      <p:sp>
        <p:nvSpPr>
          <p:cNvPr id="4" name="Slide Number Placeholder 3"/>
          <p:cNvSpPr>
            <a:spLocks noGrp="1"/>
          </p:cNvSpPr>
          <p:nvPr>
            <p:ph type="sldNum" sz="quarter" idx="5"/>
          </p:nvPr>
        </p:nvSpPr>
        <p:spPr/>
        <p:txBody>
          <a:bodyPr/>
          <a:lstStyle/>
          <a:p>
            <a:fld id="{753D1F95-A501-4FEF-8306-18E132719839}" type="slidenum">
              <a:rPr lang="en-US" smtClean="0"/>
              <a:t>46</a:t>
            </a:fld>
            <a:endParaRPr lang="en-US" dirty="0"/>
          </a:p>
        </p:txBody>
      </p:sp>
    </p:spTree>
    <p:extLst>
      <p:ext uri="{BB962C8B-B14F-4D97-AF65-F5344CB8AC3E}">
        <p14:creationId xmlns:p14="http://schemas.microsoft.com/office/powerpoint/2010/main" val="3742954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Tom Knight</a:t>
            </a:r>
          </a:p>
          <a:p>
            <a:r>
              <a:rPr lang="en-US" dirty="0"/>
              <a:t>Brief login explanation (attendees should not go to site during this portion of presentation)</a:t>
            </a:r>
          </a:p>
        </p:txBody>
      </p:sp>
      <p:sp>
        <p:nvSpPr>
          <p:cNvPr id="4" name="Slide Number Placeholder 3"/>
          <p:cNvSpPr>
            <a:spLocks noGrp="1"/>
          </p:cNvSpPr>
          <p:nvPr>
            <p:ph type="sldNum" sz="quarter" idx="5"/>
          </p:nvPr>
        </p:nvSpPr>
        <p:spPr/>
        <p:txBody>
          <a:bodyPr/>
          <a:lstStyle/>
          <a:p>
            <a:fld id="{753D1F95-A501-4FEF-8306-18E132719839}" type="slidenum">
              <a:rPr lang="en-US" smtClean="0"/>
              <a:t>6</a:t>
            </a:fld>
            <a:endParaRPr lang="en-US" dirty="0"/>
          </a:p>
        </p:txBody>
      </p:sp>
    </p:spTree>
    <p:extLst>
      <p:ext uri="{BB962C8B-B14F-4D97-AF65-F5344CB8AC3E}">
        <p14:creationId xmlns:p14="http://schemas.microsoft.com/office/powerpoint/2010/main" val="244781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Tom Knight</a:t>
            </a:r>
          </a:p>
          <a:p>
            <a:r>
              <a:rPr lang="en-US" dirty="0"/>
              <a:t>Brief explanation of Schools tab information</a:t>
            </a:r>
          </a:p>
        </p:txBody>
      </p:sp>
      <p:sp>
        <p:nvSpPr>
          <p:cNvPr id="4" name="Slide Number Placeholder 3"/>
          <p:cNvSpPr>
            <a:spLocks noGrp="1"/>
          </p:cNvSpPr>
          <p:nvPr>
            <p:ph type="sldNum" sz="quarter" idx="5"/>
          </p:nvPr>
        </p:nvSpPr>
        <p:spPr/>
        <p:txBody>
          <a:bodyPr/>
          <a:lstStyle/>
          <a:p>
            <a:fld id="{753D1F95-A501-4FEF-8306-18E132719839}" type="slidenum">
              <a:rPr lang="en-US" smtClean="0"/>
              <a:t>7</a:t>
            </a:fld>
            <a:endParaRPr lang="en-US" dirty="0"/>
          </a:p>
        </p:txBody>
      </p:sp>
    </p:spTree>
    <p:extLst>
      <p:ext uri="{BB962C8B-B14F-4D97-AF65-F5344CB8AC3E}">
        <p14:creationId xmlns:p14="http://schemas.microsoft.com/office/powerpoint/2010/main" val="4069302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Tom Knight</a:t>
            </a:r>
          </a:p>
          <a:p>
            <a:r>
              <a:rPr lang="en-US" dirty="0"/>
              <a:t>Basic explanation of Academics tab information</a:t>
            </a:r>
          </a:p>
        </p:txBody>
      </p:sp>
      <p:sp>
        <p:nvSpPr>
          <p:cNvPr id="4" name="Slide Number Placeholder 3"/>
          <p:cNvSpPr>
            <a:spLocks noGrp="1"/>
          </p:cNvSpPr>
          <p:nvPr>
            <p:ph type="sldNum" sz="quarter" idx="5"/>
          </p:nvPr>
        </p:nvSpPr>
        <p:spPr/>
        <p:txBody>
          <a:bodyPr/>
          <a:lstStyle/>
          <a:p>
            <a:fld id="{753D1F95-A501-4FEF-8306-18E132719839}" type="slidenum">
              <a:rPr lang="en-US" smtClean="0"/>
              <a:t>8</a:t>
            </a:fld>
            <a:endParaRPr lang="en-US" dirty="0"/>
          </a:p>
        </p:txBody>
      </p:sp>
    </p:spTree>
    <p:extLst>
      <p:ext uri="{BB962C8B-B14F-4D97-AF65-F5344CB8AC3E}">
        <p14:creationId xmlns:p14="http://schemas.microsoft.com/office/powerpoint/2010/main" val="2077018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Tom Knight</a:t>
            </a:r>
          </a:p>
          <a:p>
            <a:r>
              <a:rPr lang="en-US" dirty="0"/>
              <a:t>Basic explanation of Programs tab information</a:t>
            </a:r>
          </a:p>
        </p:txBody>
      </p:sp>
      <p:sp>
        <p:nvSpPr>
          <p:cNvPr id="4" name="Slide Number Placeholder 3"/>
          <p:cNvSpPr>
            <a:spLocks noGrp="1"/>
          </p:cNvSpPr>
          <p:nvPr>
            <p:ph type="sldNum" sz="quarter" idx="5"/>
          </p:nvPr>
        </p:nvSpPr>
        <p:spPr/>
        <p:txBody>
          <a:bodyPr/>
          <a:lstStyle/>
          <a:p>
            <a:fld id="{753D1F95-A501-4FEF-8306-18E132719839}" type="slidenum">
              <a:rPr lang="en-US" smtClean="0"/>
              <a:t>9</a:t>
            </a:fld>
            <a:endParaRPr lang="en-US" dirty="0"/>
          </a:p>
        </p:txBody>
      </p:sp>
    </p:spTree>
    <p:extLst>
      <p:ext uri="{BB962C8B-B14F-4D97-AF65-F5344CB8AC3E}">
        <p14:creationId xmlns:p14="http://schemas.microsoft.com/office/powerpoint/2010/main" val="3760934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Tom Knight</a:t>
            </a:r>
          </a:p>
          <a:p>
            <a:r>
              <a:rPr lang="en-US" dirty="0"/>
              <a:t>Brief explanation of Resources tab information</a:t>
            </a:r>
          </a:p>
        </p:txBody>
      </p:sp>
      <p:sp>
        <p:nvSpPr>
          <p:cNvPr id="4" name="Slide Number Placeholder 3"/>
          <p:cNvSpPr>
            <a:spLocks noGrp="1"/>
          </p:cNvSpPr>
          <p:nvPr>
            <p:ph type="sldNum" sz="quarter" idx="5"/>
          </p:nvPr>
        </p:nvSpPr>
        <p:spPr/>
        <p:txBody>
          <a:bodyPr/>
          <a:lstStyle/>
          <a:p>
            <a:fld id="{753D1F95-A501-4FEF-8306-18E132719839}" type="slidenum">
              <a:rPr lang="en-US" smtClean="0"/>
              <a:t>10</a:t>
            </a:fld>
            <a:endParaRPr lang="en-US" dirty="0"/>
          </a:p>
        </p:txBody>
      </p:sp>
    </p:spTree>
    <p:extLst>
      <p:ext uri="{BB962C8B-B14F-4D97-AF65-F5344CB8AC3E}">
        <p14:creationId xmlns:p14="http://schemas.microsoft.com/office/powerpoint/2010/main" val="243240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090374-A354-4515-BFB4-5023038EAB33}" type="datetime1">
              <a:rPr lang="en-US" smtClean="0"/>
              <a:t>3/4/2019</a:t>
            </a:fld>
            <a:endParaRPr lang="en-US" dirty="0"/>
          </a:p>
        </p:txBody>
      </p:sp>
      <p:sp>
        <p:nvSpPr>
          <p:cNvPr id="5" name="Footer Placeholder 4"/>
          <p:cNvSpPr>
            <a:spLocks noGrp="1"/>
          </p:cNvSpPr>
          <p:nvPr>
            <p:ph type="ftr" sz="quarter" idx="11"/>
          </p:nvPr>
        </p:nvSpPr>
        <p:spPr/>
        <p:txBody>
          <a:bodyPr/>
          <a:lstStyle/>
          <a:p>
            <a:r>
              <a:rPr lang="en-US" dirty="0"/>
              <a:t>*Template File Available</a:t>
            </a:r>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555F6B-328A-43CB-932D-195F9BB78570}" type="datetime1">
              <a:rPr lang="en-US" smtClean="0"/>
              <a:t>3/4/2019</a:t>
            </a:fld>
            <a:endParaRPr lang="en-US" dirty="0"/>
          </a:p>
        </p:txBody>
      </p:sp>
      <p:sp>
        <p:nvSpPr>
          <p:cNvPr id="5" name="Footer Placeholder 4"/>
          <p:cNvSpPr>
            <a:spLocks noGrp="1"/>
          </p:cNvSpPr>
          <p:nvPr>
            <p:ph type="ftr" sz="quarter" idx="11"/>
          </p:nvPr>
        </p:nvSpPr>
        <p:spPr/>
        <p:txBody>
          <a:bodyPr/>
          <a:lstStyle/>
          <a:p>
            <a:r>
              <a:rPr lang="en-US" dirty="0"/>
              <a:t>*Template File Available</a:t>
            </a:r>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B1F85E8D-66A0-4D38-8BA3-8BFB4365D318}" type="datetime1">
              <a:rPr lang="en-US" smtClean="0"/>
              <a:t>3/4/2019</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r>
              <a:rPr lang="en-US" dirty="0"/>
              <a:t>*Template File Available</a:t>
            </a:r>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4AB792-896E-4129-B9F3-835AB0875FF4}" type="datetime1">
              <a:rPr lang="en-US" smtClean="0"/>
              <a:t>3/4/2019</a:t>
            </a:fld>
            <a:endParaRPr lang="en-US" dirty="0"/>
          </a:p>
        </p:txBody>
      </p:sp>
      <p:sp>
        <p:nvSpPr>
          <p:cNvPr id="5" name="Footer Placeholder 4"/>
          <p:cNvSpPr>
            <a:spLocks noGrp="1"/>
          </p:cNvSpPr>
          <p:nvPr>
            <p:ph type="ftr" sz="quarter" idx="11"/>
          </p:nvPr>
        </p:nvSpPr>
        <p:spPr/>
        <p:txBody>
          <a:bodyPr/>
          <a:lstStyle/>
          <a:p>
            <a:r>
              <a:rPr lang="en-US" dirty="0"/>
              <a:t>*Template File Available</a:t>
            </a:r>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D88FB11D-0F4A-4F02-980F-35255190BAB0}" type="datetime1">
              <a:rPr lang="en-US" smtClean="0"/>
              <a:t>3/4/2019</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en-US" dirty="0"/>
              <a:t>*Template File Available</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3775EC-7AD2-4612-95AD-E8F3F08D2229}" type="datetime1">
              <a:rPr lang="en-US" smtClean="0"/>
              <a:t>3/4/2019</a:t>
            </a:fld>
            <a:endParaRPr lang="en-US" dirty="0"/>
          </a:p>
        </p:txBody>
      </p:sp>
      <p:sp>
        <p:nvSpPr>
          <p:cNvPr id="6" name="Footer Placeholder 5"/>
          <p:cNvSpPr>
            <a:spLocks noGrp="1"/>
          </p:cNvSpPr>
          <p:nvPr>
            <p:ph type="ftr" sz="quarter" idx="11"/>
          </p:nvPr>
        </p:nvSpPr>
        <p:spPr/>
        <p:txBody>
          <a:bodyPr/>
          <a:lstStyle/>
          <a:p>
            <a:r>
              <a:rPr lang="en-US" dirty="0"/>
              <a:t>*Template File Available</a:t>
            </a:r>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036FAF-3E6D-418D-9195-1F8CC484CF5E}" type="datetime1">
              <a:rPr lang="en-US" smtClean="0"/>
              <a:t>3/4/2019</a:t>
            </a:fld>
            <a:endParaRPr lang="en-US" dirty="0"/>
          </a:p>
        </p:txBody>
      </p:sp>
      <p:sp>
        <p:nvSpPr>
          <p:cNvPr id="8" name="Footer Placeholder 7"/>
          <p:cNvSpPr>
            <a:spLocks noGrp="1"/>
          </p:cNvSpPr>
          <p:nvPr>
            <p:ph type="ftr" sz="quarter" idx="11"/>
          </p:nvPr>
        </p:nvSpPr>
        <p:spPr/>
        <p:txBody>
          <a:bodyPr/>
          <a:lstStyle/>
          <a:p>
            <a:r>
              <a:rPr lang="en-US" dirty="0"/>
              <a:t>*Template File Available</a:t>
            </a:r>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1E536A-D2EB-4453-9A83-83910BE33B96}" type="datetime1">
              <a:rPr lang="en-US" smtClean="0"/>
              <a:t>3/4/2019</a:t>
            </a:fld>
            <a:endParaRPr lang="en-US" dirty="0"/>
          </a:p>
        </p:txBody>
      </p:sp>
      <p:sp>
        <p:nvSpPr>
          <p:cNvPr id="4" name="Footer Placeholder 3"/>
          <p:cNvSpPr>
            <a:spLocks noGrp="1"/>
          </p:cNvSpPr>
          <p:nvPr>
            <p:ph type="ftr" sz="quarter" idx="11"/>
          </p:nvPr>
        </p:nvSpPr>
        <p:spPr/>
        <p:txBody>
          <a:bodyPr/>
          <a:lstStyle/>
          <a:p>
            <a:r>
              <a:rPr lang="en-US" dirty="0"/>
              <a:t>*Template File Available</a:t>
            </a:r>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E875DE-42BB-4438-9D1F-C02D1D14069C}" type="datetime1">
              <a:rPr lang="en-US" smtClean="0"/>
              <a:t>3/4/2019</a:t>
            </a:fld>
            <a:endParaRPr lang="en-US" dirty="0"/>
          </a:p>
        </p:txBody>
      </p:sp>
      <p:sp>
        <p:nvSpPr>
          <p:cNvPr id="3" name="Footer Placeholder 2"/>
          <p:cNvSpPr>
            <a:spLocks noGrp="1"/>
          </p:cNvSpPr>
          <p:nvPr>
            <p:ph type="ftr" sz="quarter" idx="11"/>
          </p:nvPr>
        </p:nvSpPr>
        <p:spPr/>
        <p:txBody>
          <a:bodyPr/>
          <a:lstStyle/>
          <a:p>
            <a:r>
              <a:rPr lang="en-US" dirty="0"/>
              <a:t>*Template File Available</a:t>
            </a:r>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2795E28-7DC7-4510-A5B2-D5E35A419967}" type="datetime1">
              <a:rPr lang="en-US" smtClean="0"/>
              <a:t>3/4/2019</a:t>
            </a:fld>
            <a:endParaRPr lang="en-US" dirty="0"/>
          </a:p>
        </p:txBody>
      </p:sp>
      <p:sp>
        <p:nvSpPr>
          <p:cNvPr id="6" name="Footer Placeholder 5"/>
          <p:cNvSpPr>
            <a:spLocks noGrp="1"/>
          </p:cNvSpPr>
          <p:nvPr>
            <p:ph type="ftr" sz="quarter" idx="11"/>
          </p:nvPr>
        </p:nvSpPr>
        <p:spPr/>
        <p:txBody>
          <a:bodyPr/>
          <a:lstStyle/>
          <a:p>
            <a:r>
              <a:rPr lang="en-US" dirty="0"/>
              <a:t>*Template File Available</a:t>
            </a:r>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C0F35A2-D59D-4F3D-B4CD-C62FB935689D}" type="datetime1">
              <a:rPr lang="en-US" smtClean="0"/>
              <a:t>3/4/2019</a:t>
            </a:fld>
            <a:endParaRPr lang="en-US" dirty="0"/>
          </a:p>
        </p:txBody>
      </p:sp>
      <p:sp>
        <p:nvSpPr>
          <p:cNvPr id="6" name="Footer Placeholder 5"/>
          <p:cNvSpPr>
            <a:spLocks noGrp="1"/>
          </p:cNvSpPr>
          <p:nvPr>
            <p:ph type="ftr" sz="quarter" idx="11"/>
          </p:nvPr>
        </p:nvSpPr>
        <p:spPr/>
        <p:txBody>
          <a:bodyPr/>
          <a:lstStyle/>
          <a:p>
            <a:r>
              <a:rPr lang="en-US" dirty="0"/>
              <a:t>*Template File Available</a:t>
            </a:r>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B37021E7-6A4D-4E8F-8936-2C6EBE0D0741}" type="datetime1">
              <a:rPr lang="en-US" smtClean="0"/>
              <a:t>3/4/2019</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r>
              <a:rPr lang="en-US" dirty="0"/>
              <a:t>*Template File Available</a:t>
            </a:r>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www.thaigoodview.com/node/115706"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miacte.org/"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s://pixabay.com/en/time-eat-breakfast-lunch-hand-481448/"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https://en.wikipedia.org/wiki/Break.com"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mailto:knightt@michigan.gov"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hyperlink" Target="mailto:forbushm@msu.edu" TargetMode="External"/><Relationship Id="rId4" Type="http://schemas.openxmlformats.org/officeDocument/2006/relationships/hyperlink" Target="mailto:hughesd9@michigan.gov"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hyperlink" Target="https://tinyurl.com/y4x6pjsf" TargetMode="External"/><Relationship Id="rId4" Type="http://schemas.openxmlformats.org/officeDocument/2006/relationships/hyperlink" Target="https://www.flickr.com/photos/safari_vacation/10362491406/"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A0EC8-FC77-4795-84CC-6EC63DE566EC}"/>
              </a:ext>
            </a:extLst>
          </p:cNvPr>
          <p:cNvSpPr>
            <a:spLocks noGrp="1"/>
          </p:cNvSpPr>
          <p:nvPr>
            <p:ph type="ctrTitle"/>
          </p:nvPr>
        </p:nvSpPr>
        <p:spPr/>
        <p:txBody>
          <a:bodyPr>
            <a:normAutofit/>
          </a:bodyPr>
          <a:lstStyle/>
          <a:p>
            <a:pPr algn="l"/>
            <a:r>
              <a:rPr lang="en-US" dirty="0"/>
              <a:t>NAVIGATING CTE NAVIGATOR</a:t>
            </a:r>
            <a:br>
              <a:rPr lang="en-US" dirty="0"/>
            </a:br>
            <a:r>
              <a:rPr lang="en-US" dirty="0"/>
              <a:t>workshop</a:t>
            </a:r>
          </a:p>
        </p:txBody>
      </p:sp>
      <p:sp>
        <p:nvSpPr>
          <p:cNvPr id="3" name="Subtitle 2">
            <a:extLst>
              <a:ext uri="{FF2B5EF4-FFF2-40B4-BE49-F238E27FC236}">
                <a16:creationId xmlns:a16="http://schemas.microsoft.com/office/drawing/2014/main" id="{0A32950E-B46C-4F2D-9110-F29CA40646A1}"/>
              </a:ext>
            </a:extLst>
          </p:cNvPr>
          <p:cNvSpPr>
            <a:spLocks noGrp="1"/>
          </p:cNvSpPr>
          <p:nvPr>
            <p:ph type="subTitle" idx="1"/>
          </p:nvPr>
        </p:nvSpPr>
        <p:spPr>
          <a:xfrm>
            <a:off x="471054" y="4176359"/>
            <a:ext cx="9144000" cy="1309255"/>
          </a:xfrm>
        </p:spPr>
        <p:txBody>
          <a:bodyPr>
            <a:normAutofit/>
          </a:bodyPr>
          <a:lstStyle/>
          <a:p>
            <a:pPr algn="l"/>
            <a:r>
              <a:rPr lang="en-US" sz="4800" dirty="0"/>
              <a:t>March 11, 2019</a:t>
            </a:r>
          </a:p>
        </p:txBody>
      </p:sp>
      <p:pic>
        <p:nvPicPr>
          <p:cNvPr id="7" name="Picture 6">
            <a:extLst>
              <a:ext uri="{FF2B5EF4-FFF2-40B4-BE49-F238E27FC236}">
                <a16:creationId xmlns:a16="http://schemas.microsoft.com/office/drawing/2014/main" id="{12E4E794-A554-4662-80F3-4A65943FF4D8}"/>
              </a:ext>
            </a:extLst>
          </p:cNvPr>
          <p:cNvPicPr>
            <a:picLocks noChangeAspect="1"/>
          </p:cNvPicPr>
          <p:nvPr/>
        </p:nvPicPr>
        <p:blipFill>
          <a:blip r:embed="rId2"/>
          <a:stretch>
            <a:fillRect/>
          </a:stretch>
        </p:blipFill>
        <p:spPr>
          <a:xfrm>
            <a:off x="471054" y="150946"/>
            <a:ext cx="4832554" cy="1744770"/>
          </a:xfrm>
          <a:prstGeom prst="rect">
            <a:avLst/>
          </a:prstGeom>
        </p:spPr>
      </p:pic>
      <p:grpSp>
        <p:nvGrpSpPr>
          <p:cNvPr id="5" name="Shape 56">
            <a:extLst>
              <a:ext uri="{FF2B5EF4-FFF2-40B4-BE49-F238E27FC236}">
                <a16:creationId xmlns:a16="http://schemas.microsoft.com/office/drawing/2014/main" id="{1394ADE5-3155-4033-BDD9-96DBE78FFF44}"/>
              </a:ext>
            </a:extLst>
          </p:cNvPr>
          <p:cNvGrpSpPr/>
          <p:nvPr/>
        </p:nvGrpSpPr>
        <p:grpSpPr>
          <a:xfrm>
            <a:off x="7669161" y="4319721"/>
            <a:ext cx="3858447" cy="2258060"/>
            <a:chOff x="311700" y="3796150"/>
            <a:chExt cx="2253312" cy="1071000"/>
          </a:xfrm>
        </p:grpSpPr>
        <p:sp>
          <p:nvSpPr>
            <p:cNvPr id="6" name="Shape 57">
              <a:extLst>
                <a:ext uri="{FF2B5EF4-FFF2-40B4-BE49-F238E27FC236}">
                  <a16:creationId xmlns:a16="http://schemas.microsoft.com/office/drawing/2014/main" id="{CDF5E8ED-B773-4168-BF5F-D502D42023BD}"/>
                </a:ext>
              </a:extLst>
            </p:cNvPr>
            <p:cNvSpPr/>
            <p:nvPr/>
          </p:nvSpPr>
          <p:spPr>
            <a:xfrm>
              <a:off x="311700" y="3796150"/>
              <a:ext cx="2253300" cy="1071000"/>
            </a:xfrm>
            <a:prstGeom prst="rect">
              <a:avLst/>
            </a:prstGeom>
            <a:solidFill>
              <a:srgbClr val="FFFFFF"/>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pic>
          <p:nvPicPr>
            <p:cNvPr id="8" name="Shape 58">
              <a:extLst>
                <a:ext uri="{FF2B5EF4-FFF2-40B4-BE49-F238E27FC236}">
                  <a16:creationId xmlns:a16="http://schemas.microsoft.com/office/drawing/2014/main" id="{1B71DE9C-1528-40A7-9FEF-B0762AF6117E}"/>
                </a:ext>
              </a:extLst>
            </p:cNvPr>
            <p:cNvPicPr preferRelativeResize="0"/>
            <p:nvPr/>
          </p:nvPicPr>
          <p:blipFill>
            <a:blip r:embed="rId3">
              <a:alphaModFix/>
            </a:blip>
            <a:stretch>
              <a:fillRect/>
            </a:stretch>
          </p:blipFill>
          <p:spPr>
            <a:xfrm>
              <a:off x="378637" y="3868250"/>
              <a:ext cx="2186374" cy="926800"/>
            </a:xfrm>
            <a:prstGeom prst="rect">
              <a:avLst/>
            </a:prstGeom>
            <a:noFill/>
            <a:ln>
              <a:noFill/>
            </a:ln>
          </p:spPr>
        </p:pic>
      </p:grpSp>
    </p:spTree>
    <p:extLst>
      <p:ext uri="{BB962C8B-B14F-4D97-AF65-F5344CB8AC3E}">
        <p14:creationId xmlns:p14="http://schemas.microsoft.com/office/powerpoint/2010/main" val="2847409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621227B1-1586-4CEF-A0F1-E3C7FFBD4A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E94E92C-939D-4842-A76D-C0AA56312E2C}"/>
              </a:ext>
            </a:extLst>
          </p:cNvPr>
          <p:cNvSpPr>
            <a:spLocks noGrp="1"/>
          </p:cNvSpPr>
          <p:nvPr>
            <p:ph type="title"/>
          </p:nvPr>
        </p:nvSpPr>
        <p:spPr>
          <a:xfrm>
            <a:off x="7865806" y="2194560"/>
            <a:ext cx="4001729" cy="1739347"/>
          </a:xfrm>
        </p:spPr>
        <p:txBody>
          <a:bodyPr vert="horz" lIns="91440" tIns="45720" rIns="91440" bIns="45720" rtlCol="0" anchor="ctr">
            <a:normAutofit/>
          </a:bodyPr>
          <a:lstStyle/>
          <a:p>
            <a:pPr algn="ctr">
              <a:lnSpc>
                <a:spcPct val="80000"/>
              </a:lnSpc>
            </a:pPr>
            <a:r>
              <a:rPr lang="en-US" sz="3000" spc="150" dirty="0"/>
              <a:t>Navigator</a:t>
            </a:r>
            <a:r>
              <a:rPr lang="en-US" sz="3700" spc="150" dirty="0"/>
              <a:t> </a:t>
            </a:r>
            <a:br>
              <a:rPr lang="en-US" sz="3700" spc="150" dirty="0"/>
            </a:br>
            <a:br>
              <a:rPr lang="en-US" sz="2400" spc="150" dirty="0"/>
            </a:br>
            <a:r>
              <a:rPr lang="en-US" sz="2400" spc="150" dirty="0"/>
              <a:t>resources tab</a:t>
            </a:r>
          </a:p>
        </p:txBody>
      </p:sp>
      <p:sp>
        <p:nvSpPr>
          <p:cNvPr id="44" name="Rectangle 43">
            <a:extLst>
              <a:ext uri="{FF2B5EF4-FFF2-40B4-BE49-F238E27FC236}">
                <a16:creationId xmlns:a16="http://schemas.microsoft.com/office/drawing/2014/main" id="{09677A03-C22A-4962-AF1F-A5DB769A5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0358"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sp>
        <p:nvSpPr>
          <p:cNvPr id="7" name="Footer Placeholder 6">
            <a:extLst>
              <a:ext uri="{FF2B5EF4-FFF2-40B4-BE49-F238E27FC236}">
                <a16:creationId xmlns:a16="http://schemas.microsoft.com/office/drawing/2014/main" id="{03717121-AD98-4D00-BBB3-B0B7B4031B0C}"/>
              </a:ext>
            </a:extLst>
          </p:cNvPr>
          <p:cNvSpPr>
            <a:spLocks noGrp="1"/>
          </p:cNvSpPr>
          <p:nvPr>
            <p:ph type="ftr" sz="quarter" idx="11"/>
          </p:nvPr>
        </p:nvSpPr>
        <p:spPr>
          <a:xfrm>
            <a:off x="731520" y="6422854"/>
            <a:ext cx="5044440" cy="365125"/>
          </a:xfrm>
        </p:spPr>
        <p:txBody>
          <a:bodyPr vert="horz" lIns="91440" tIns="45720" rIns="91440" bIns="45720" rtlCol="0" anchor="ctr">
            <a:normAutofit/>
          </a:bodyPr>
          <a:lstStyle/>
          <a:p>
            <a:pPr algn="l" defTabSz="914400">
              <a:spcAft>
                <a:spcPts val="600"/>
              </a:spcAft>
            </a:pPr>
            <a:r>
              <a:rPr lang="en-US" kern="1200">
                <a:solidFill>
                  <a:schemeClr val="bg2"/>
                </a:solidFill>
                <a:latin typeface="+mn-lt"/>
                <a:ea typeface="+mn-ea"/>
                <a:cs typeface="+mn-cs"/>
              </a:rPr>
              <a:t>*Template File Available</a:t>
            </a:r>
          </a:p>
        </p:txBody>
      </p:sp>
      <p:sp>
        <p:nvSpPr>
          <p:cNvPr id="6" name="Slide Number Placeholder 5">
            <a:extLst>
              <a:ext uri="{FF2B5EF4-FFF2-40B4-BE49-F238E27FC236}">
                <a16:creationId xmlns:a16="http://schemas.microsoft.com/office/drawing/2014/main" id="{193ABBB8-78B3-4DCB-950E-866B757966AD}"/>
              </a:ext>
            </a:extLst>
          </p:cNvPr>
          <p:cNvSpPr>
            <a:spLocks noGrp="1"/>
          </p:cNvSpPr>
          <p:nvPr>
            <p:ph type="sldNum" sz="quarter" idx="12"/>
          </p:nvPr>
        </p:nvSpPr>
        <p:spPr>
          <a:xfrm>
            <a:off x="10658927" y="6422854"/>
            <a:ext cx="946264" cy="365125"/>
          </a:xfrm>
        </p:spPr>
        <p:txBody>
          <a:bodyPr vert="horz" lIns="45720" tIns="45720" rIns="91440" bIns="45720" rtlCol="0" anchor="ctr">
            <a:normAutofit/>
          </a:bodyPr>
          <a:lstStyle/>
          <a:p>
            <a:pPr defTabSz="914400">
              <a:spcAft>
                <a:spcPts val="600"/>
              </a:spcAft>
            </a:pPr>
            <a:fld id="{4FAB73BC-B049-4115-A692-8D63A059BFB8}" type="slidenum">
              <a:rPr lang="en-US"/>
              <a:pPr defTabSz="914400">
                <a:spcAft>
                  <a:spcPts val="600"/>
                </a:spcAft>
              </a:pPr>
              <a:t>10</a:t>
            </a:fld>
            <a:endParaRPr lang="en-US"/>
          </a:p>
        </p:txBody>
      </p:sp>
      <p:pic>
        <p:nvPicPr>
          <p:cNvPr id="8" name="Picture 7">
            <a:extLst>
              <a:ext uri="{FF2B5EF4-FFF2-40B4-BE49-F238E27FC236}">
                <a16:creationId xmlns:a16="http://schemas.microsoft.com/office/drawing/2014/main" id="{8C6E9DE6-AA9C-451C-AA77-A6520C9CB1D4}"/>
              </a:ext>
            </a:extLst>
          </p:cNvPr>
          <p:cNvPicPr>
            <a:picLocks noChangeAspect="1"/>
          </p:cNvPicPr>
          <p:nvPr/>
        </p:nvPicPr>
        <p:blipFill>
          <a:blip r:embed="rId3"/>
          <a:stretch>
            <a:fillRect/>
          </a:stretch>
        </p:blipFill>
        <p:spPr>
          <a:xfrm>
            <a:off x="394043" y="674773"/>
            <a:ext cx="6752271" cy="5508454"/>
          </a:xfrm>
          <a:prstGeom prst="rect">
            <a:avLst/>
          </a:prstGeom>
        </p:spPr>
      </p:pic>
    </p:spTree>
    <p:extLst>
      <p:ext uri="{BB962C8B-B14F-4D97-AF65-F5344CB8AC3E}">
        <p14:creationId xmlns:p14="http://schemas.microsoft.com/office/powerpoint/2010/main" val="242398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5F9F5EB8-AB42-47FD-8F4A-176C0A4B1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 name="Rectangle 54">
            <a:extLst>
              <a:ext uri="{FF2B5EF4-FFF2-40B4-BE49-F238E27FC236}">
                <a16:creationId xmlns:a16="http://schemas.microsoft.com/office/drawing/2014/main" id="{8B3AE79A-6B95-44C3-B0A5-80E2F3E60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0358" y="0"/>
            <a:ext cx="465164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4A49FE10-080D-48D7-80FF-9A64D270AD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551" y="2054942"/>
            <a:ext cx="4657449" cy="1828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997BE2-4D30-4D2A-890C-75DB526DDDE0}"/>
              </a:ext>
            </a:extLst>
          </p:cNvPr>
          <p:cNvSpPr>
            <a:spLocks noGrp="1"/>
          </p:cNvSpPr>
          <p:nvPr>
            <p:ph type="title"/>
          </p:nvPr>
        </p:nvSpPr>
        <p:spPr>
          <a:xfrm>
            <a:off x="7865806" y="2194560"/>
            <a:ext cx="4001729" cy="1739347"/>
          </a:xfrm>
        </p:spPr>
        <p:txBody>
          <a:bodyPr vert="horz" lIns="91440" tIns="45720" rIns="91440" bIns="45720" rtlCol="0" anchor="ctr">
            <a:normAutofit/>
          </a:bodyPr>
          <a:lstStyle/>
          <a:p>
            <a:pPr algn="ctr">
              <a:lnSpc>
                <a:spcPct val="80000"/>
              </a:lnSpc>
            </a:pPr>
            <a:r>
              <a:rPr lang="en-US" sz="3000" spc="150" dirty="0">
                <a:solidFill>
                  <a:schemeClr val="tx2"/>
                </a:solidFill>
              </a:rPr>
              <a:t>Navigator </a:t>
            </a:r>
            <a:br>
              <a:rPr lang="en-US" sz="3000" spc="150" dirty="0">
                <a:solidFill>
                  <a:schemeClr val="tx2"/>
                </a:solidFill>
              </a:rPr>
            </a:br>
            <a:r>
              <a:rPr lang="en-US" sz="3000" spc="150" dirty="0">
                <a:solidFill>
                  <a:schemeClr val="tx2"/>
                </a:solidFill>
              </a:rPr>
              <a:t>resources </a:t>
            </a:r>
            <a:br>
              <a:rPr lang="en-US" sz="3000" spc="150" dirty="0">
                <a:solidFill>
                  <a:schemeClr val="tx2"/>
                </a:solidFill>
              </a:rPr>
            </a:br>
            <a:br>
              <a:rPr lang="en-US" sz="3000" spc="150" dirty="0">
                <a:solidFill>
                  <a:schemeClr val="tx2"/>
                </a:solidFill>
              </a:rPr>
            </a:br>
            <a:r>
              <a:rPr lang="en-US" sz="2400" spc="150" dirty="0">
                <a:solidFill>
                  <a:schemeClr val="tx2"/>
                </a:solidFill>
              </a:rPr>
              <a:t>posters</a:t>
            </a:r>
          </a:p>
        </p:txBody>
      </p:sp>
      <p:sp>
        <p:nvSpPr>
          <p:cNvPr id="59" name="Rectangle 58">
            <a:extLst>
              <a:ext uri="{FF2B5EF4-FFF2-40B4-BE49-F238E27FC236}">
                <a16:creationId xmlns:a16="http://schemas.microsoft.com/office/drawing/2014/main" id="{60A9E987-6859-4A62-922F-51B47D50D7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0358" cy="6858000"/>
          </a:xfrm>
          <a:prstGeom prst="rect">
            <a:avLst/>
          </a:prstGeom>
          <a:solidFill>
            <a:schemeClr val="bg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3AA2D818-5E6F-4D69-8B14-28679C9DB773}"/>
              </a:ext>
            </a:extLst>
          </p:cNvPr>
          <p:cNvPicPr>
            <a:picLocks noChangeAspect="1"/>
          </p:cNvPicPr>
          <p:nvPr/>
        </p:nvPicPr>
        <p:blipFill>
          <a:blip r:embed="rId3"/>
          <a:stretch>
            <a:fillRect/>
          </a:stretch>
        </p:blipFill>
        <p:spPr>
          <a:xfrm>
            <a:off x="634275" y="1583304"/>
            <a:ext cx="6266001" cy="3649945"/>
          </a:xfrm>
          <a:prstGeom prst="rect">
            <a:avLst/>
          </a:prstGeom>
        </p:spPr>
      </p:pic>
      <p:sp>
        <p:nvSpPr>
          <p:cNvPr id="7" name="Footer Placeholder 6">
            <a:extLst>
              <a:ext uri="{FF2B5EF4-FFF2-40B4-BE49-F238E27FC236}">
                <a16:creationId xmlns:a16="http://schemas.microsoft.com/office/drawing/2014/main" id="{A760C185-1583-45FC-A384-34AB21675DD4}"/>
              </a:ext>
            </a:extLst>
          </p:cNvPr>
          <p:cNvSpPr>
            <a:spLocks noGrp="1"/>
          </p:cNvSpPr>
          <p:nvPr>
            <p:ph type="ftr" sz="quarter" idx="11"/>
          </p:nvPr>
        </p:nvSpPr>
        <p:spPr>
          <a:xfrm>
            <a:off x="731520" y="6422854"/>
            <a:ext cx="5044440" cy="365125"/>
          </a:xfrm>
        </p:spPr>
        <p:txBody>
          <a:bodyPr vert="horz" lIns="91440" tIns="45720" rIns="91440" bIns="45720" rtlCol="0" anchor="ctr">
            <a:normAutofit/>
          </a:bodyPr>
          <a:lstStyle/>
          <a:p>
            <a:pPr algn="l" defTabSz="914400">
              <a:spcAft>
                <a:spcPts val="600"/>
              </a:spcAft>
            </a:pPr>
            <a:r>
              <a:rPr lang="en-US">
                <a:solidFill>
                  <a:schemeClr val="tx2"/>
                </a:solidFill>
              </a:rPr>
              <a:t>*Template File Available</a:t>
            </a:r>
          </a:p>
        </p:txBody>
      </p:sp>
      <p:sp>
        <p:nvSpPr>
          <p:cNvPr id="6" name="Slide Number Placeholder 5">
            <a:extLst>
              <a:ext uri="{FF2B5EF4-FFF2-40B4-BE49-F238E27FC236}">
                <a16:creationId xmlns:a16="http://schemas.microsoft.com/office/drawing/2014/main" id="{D76287D8-BD9C-4ECF-8922-0536303A5FF3}"/>
              </a:ext>
            </a:extLst>
          </p:cNvPr>
          <p:cNvSpPr>
            <a:spLocks noGrp="1"/>
          </p:cNvSpPr>
          <p:nvPr>
            <p:ph type="sldNum" sz="quarter" idx="12"/>
          </p:nvPr>
        </p:nvSpPr>
        <p:spPr>
          <a:xfrm>
            <a:off x="10658927" y="6422854"/>
            <a:ext cx="946264" cy="365125"/>
          </a:xfrm>
        </p:spPr>
        <p:txBody>
          <a:bodyPr vert="horz" lIns="45720" tIns="45720" rIns="91440" bIns="45720" rtlCol="0" anchor="ctr">
            <a:normAutofit/>
          </a:bodyPr>
          <a:lstStyle/>
          <a:p>
            <a:pPr defTabSz="914400">
              <a:spcAft>
                <a:spcPts val="600"/>
              </a:spcAft>
            </a:pPr>
            <a:fld id="{4FAB73BC-B049-4115-A692-8D63A059BFB8}" type="slidenum">
              <a:rPr lang="en-US">
                <a:solidFill>
                  <a:schemeClr val="bg2"/>
                </a:solidFill>
              </a:rPr>
              <a:pPr defTabSz="914400">
                <a:spcAft>
                  <a:spcPts val="600"/>
                </a:spcAft>
              </a:pPr>
              <a:t>11</a:t>
            </a:fld>
            <a:endParaRPr lang="en-US">
              <a:solidFill>
                <a:schemeClr val="bg2"/>
              </a:solidFill>
            </a:endParaRPr>
          </a:p>
        </p:txBody>
      </p:sp>
    </p:spTree>
    <p:extLst>
      <p:ext uri="{BB962C8B-B14F-4D97-AF65-F5344CB8AC3E}">
        <p14:creationId xmlns:p14="http://schemas.microsoft.com/office/powerpoint/2010/main" val="4225976874"/>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F9F5EB8-AB42-47FD-8F4A-176C0A4B1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a:extLst>
              <a:ext uri="{FF2B5EF4-FFF2-40B4-BE49-F238E27FC236}">
                <a16:creationId xmlns:a16="http://schemas.microsoft.com/office/drawing/2014/main" id="{8B3AE79A-6B95-44C3-B0A5-80E2F3E60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0358" y="0"/>
            <a:ext cx="465164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A49FE10-080D-48D7-80FF-9A64D270AD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551" y="2054942"/>
            <a:ext cx="4657449" cy="1828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A3D038-D0D6-44DD-B15A-569BA1156C1E}"/>
              </a:ext>
            </a:extLst>
          </p:cNvPr>
          <p:cNvSpPr>
            <a:spLocks noGrp="1"/>
          </p:cNvSpPr>
          <p:nvPr>
            <p:ph type="title"/>
          </p:nvPr>
        </p:nvSpPr>
        <p:spPr>
          <a:xfrm>
            <a:off x="7865806" y="2194560"/>
            <a:ext cx="4001729" cy="1739347"/>
          </a:xfrm>
        </p:spPr>
        <p:txBody>
          <a:bodyPr vert="horz" lIns="91440" tIns="45720" rIns="91440" bIns="45720" rtlCol="0" anchor="ctr">
            <a:normAutofit/>
          </a:bodyPr>
          <a:lstStyle/>
          <a:p>
            <a:pPr algn="ctr">
              <a:lnSpc>
                <a:spcPct val="80000"/>
              </a:lnSpc>
            </a:pPr>
            <a:r>
              <a:rPr lang="en-US" sz="3000" spc="150" dirty="0">
                <a:solidFill>
                  <a:schemeClr val="tx2"/>
                </a:solidFill>
              </a:rPr>
              <a:t>Navigator resources</a:t>
            </a:r>
            <a:br>
              <a:rPr lang="en-US" sz="3000" spc="150" dirty="0">
                <a:solidFill>
                  <a:schemeClr val="tx2"/>
                </a:solidFill>
              </a:rPr>
            </a:br>
            <a:br>
              <a:rPr lang="en-US" sz="3000" spc="150" dirty="0">
                <a:solidFill>
                  <a:schemeClr val="tx2"/>
                </a:solidFill>
              </a:rPr>
            </a:br>
            <a:r>
              <a:rPr lang="en-US" sz="2400" spc="150" dirty="0" err="1">
                <a:solidFill>
                  <a:schemeClr val="tx2"/>
                </a:solidFill>
              </a:rPr>
              <a:t>cip</a:t>
            </a:r>
            <a:r>
              <a:rPr lang="en-US" sz="2400" spc="150" dirty="0">
                <a:solidFill>
                  <a:schemeClr val="tx2"/>
                </a:solidFill>
              </a:rPr>
              <a:t> self-review</a:t>
            </a:r>
          </a:p>
        </p:txBody>
      </p:sp>
      <p:sp>
        <p:nvSpPr>
          <p:cNvPr id="36" name="Rectangle 35">
            <a:extLst>
              <a:ext uri="{FF2B5EF4-FFF2-40B4-BE49-F238E27FC236}">
                <a16:creationId xmlns:a16="http://schemas.microsoft.com/office/drawing/2014/main" id="{60A9E987-6859-4A62-922F-51B47D50D7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0358" cy="6858000"/>
          </a:xfrm>
          <a:prstGeom prst="rect">
            <a:avLst/>
          </a:prstGeom>
          <a:solidFill>
            <a:schemeClr val="bg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9D2B1158-CE00-452B-B2B9-658CEC3CF8EA}"/>
              </a:ext>
            </a:extLst>
          </p:cNvPr>
          <p:cNvPicPr>
            <a:picLocks noChangeAspect="1"/>
          </p:cNvPicPr>
          <p:nvPr/>
        </p:nvPicPr>
        <p:blipFill>
          <a:blip r:embed="rId3"/>
          <a:stretch>
            <a:fillRect/>
          </a:stretch>
        </p:blipFill>
        <p:spPr>
          <a:xfrm>
            <a:off x="324465" y="1729047"/>
            <a:ext cx="6864624" cy="3807229"/>
          </a:xfrm>
          <a:prstGeom prst="rect">
            <a:avLst/>
          </a:prstGeom>
        </p:spPr>
      </p:pic>
      <p:sp>
        <p:nvSpPr>
          <p:cNvPr id="7" name="Footer Placeholder 6">
            <a:extLst>
              <a:ext uri="{FF2B5EF4-FFF2-40B4-BE49-F238E27FC236}">
                <a16:creationId xmlns:a16="http://schemas.microsoft.com/office/drawing/2014/main" id="{8CF2E557-BD61-408A-A5AE-B7CBAB98A168}"/>
              </a:ext>
            </a:extLst>
          </p:cNvPr>
          <p:cNvSpPr>
            <a:spLocks noGrp="1"/>
          </p:cNvSpPr>
          <p:nvPr>
            <p:ph type="ftr" sz="quarter" idx="11"/>
          </p:nvPr>
        </p:nvSpPr>
        <p:spPr>
          <a:xfrm>
            <a:off x="731520" y="6422854"/>
            <a:ext cx="5044440" cy="365125"/>
          </a:xfrm>
        </p:spPr>
        <p:txBody>
          <a:bodyPr vert="horz" lIns="91440" tIns="45720" rIns="91440" bIns="45720" rtlCol="0" anchor="ctr">
            <a:normAutofit/>
          </a:bodyPr>
          <a:lstStyle/>
          <a:p>
            <a:pPr algn="l" defTabSz="914400">
              <a:spcAft>
                <a:spcPts val="600"/>
              </a:spcAft>
            </a:pPr>
            <a:r>
              <a:rPr lang="en-US">
                <a:solidFill>
                  <a:schemeClr val="tx2"/>
                </a:solidFill>
              </a:rPr>
              <a:t>*Template File Available</a:t>
            </a:r>
          </a:p>
        </p:txBody>
      </p:sp>
      <p:sp>
        <p:nvSpPr>
          <p:cNvPr id="6" name="Slide Number Placeholder 5">
            <a:extLst>
              <a:ext uri="{FF2B5EF4-FFF2-40B4-BE49-F238E27FC236}">
                <a16:creationId xmlns:a16="http://schemas.microsoft.com/office/drawing/2014/main" id="{0CEA28DC-D408-43CC-A89B-34617DB47A01}"/>
              </a:ext>
            </a:extLst>
          </p:cNvPr>
          <p:cNvSpPr>
            <a:spLocks noGrp="1"/>
          </p:cNvSpPr>
          <p:nvPr>
            <p:ph type="sldNum" sz="quarter" idx="12"/>
          </p:nvPr>
        </p:nvSpPr>
        <p:spPr>
          <a:xfrm>
            <a:off x="10658927" y="6422854"/>
            <a:ext cx="946264" cy="365125"/>
          </a:xfrm>
        </p:spPr>
        <p:txBody>
          <a:bodyPr vert="horz" lIns="45720" tIns="45720" rIns="91440" bIns="45720" rtlCol="0" anchor="ctr">
            <a:normAutofit/>
          </a:bodyPr>
          <a:lstStyle/>
          <a:p>
            <a:pPr defTabSz="914400">
              <a:spcAft>
                <a:spcPts val="600"/>
              </a:spcAft>
            </a:pPr>
            <a:fld id="{4FAB73BC-B049-4115-A692-8D63A059BFB8}" type="slidenum">
              <a:rPr lang="en-US">
                <a:solidFill>
                  <a:schemeClr val="bg2"/>
                </a:solidFill>
              </a:rPr>
              <a:pPr defTabSz="914400">
                <a:spcAft>
                  <a:spcPts val="600"/>
                </a:spcAft>
              </a:pPr>
              <a:t>12</a:t>
            </a:fld>
            <a:endParaRPr lang="en-US">
              <a:solidFill>
                <a:schemeClr val="bg2"/>
              </a:solidFill>
            </a:endParaRPr>
          </a:p>
        </p:txBody>
      </p:sp>
    </p:spTree>
    <p:extLst>
      <p:ext uri="{BB962C8B-B14F-4D97-AF65-F5344CB8AC3E}">
        <p14:creationId xmlns:p14="http://schemas.microsoft.com/office/powerpoint/2010/main" val="3538180271"/>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F9F5EB8-AB42-47FD-8F4A-176C0A4B1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8B3AE79A-6B95-44C3-B0A5-80E2F3E60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0358" y="0"/>
            <a:ext cx="465164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A49FE10-080D-48D7-80FF-9A64D270AD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551" y="2054942"/>
            <a:ext cx="4657449" cy="1828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5A5B6A-F299-454F-8D59-7A29E646F58B}"/>
              </a:ext>
            </a:extLst>
          </p:cNvPr>
          <p:cNvSpPr>
            <a:spLocks noGrp="1"/>
          </p:cNvSpPr>
          <p:nvPr>
            <p:ph type="title"/>
          </p:nvPr>
        </p:nvSpPr>
        <p:spPr>
          <a:xfrm>
            <a:off x="7865806" y="2194560"/>
            <a:ext cx="4001729" cy="1739347"/>
          </a:xfrm>
        </p:spPr>
        <p:txBody>
          <a:bodyPr vert="horz" lIns="91440" tIns="45720" rIns="91440" bIns="45720" rtlCol="0" anchor="ctr">
            <a:normAutofit fontScale="90000"/>
          </a:bodyPr>
          <a:lstStyle/>
          <a:p>
            <a:pPr algn="ctr">
              <a:lnSpc>
                <a:spcPct val="80000"/>
              </a:lnSpc>
            </a:pPr>
            <a:r>
              <a:rPr lang="en-US" sz="3000" spc="150" dirty="0">
                <a:solidFill>
                  <a:schemeClr val="tx2"/>
                </a:solidFill>
              </a:rPr>
              <a:t>Navigator </a:t>
            </a:r>
            <a:br>
              <a:rPr lang="en-US" sz="3000" spc="150" dirty="0">
                <a:solidFill>
                  <a:schemeClr val="tx2"/>
                </a:solidFill>
              </a:rPr>
            </a:br>
            <a:r>
              <a:rPr lang="en-US" sz="3000" spc="150" dirty="0">
                <a:solidFill>
                  <a:schemeClr val="tx2"/>
                </a:solidFill>
              </a:rPr>
              <a:t>resources </a:t>
            </a:r>
            <a:br>
              <a:rPr lang="en-US" sz="2600" spc="150" dirty="0">
                <a:solidFill>
                  <a:schemeClr val="tx2"/>
                </a:solidFill>
              </a:rPr>
            </a:br>
            <a:br>
              <a:rPr lang="en-US" sz="2600" spc="150" dirty="0">
                <a:solidFill>
                  <a:schemeClr val="tx2"/>
                </a:solidFill>
              </a:rPr>
            </a:br>
            <a:r>
              <a:rPr lang="en-US" sz="2700" spc="150" dirty="0">
                <a:solidFill>
                  <a:schemeClr val="tx2"/>
                </a:solidFill>
              </a:rPr>
              <a:t>instructional design</a:t>
            </a:r>
          </a:p>
        </p:txBody>
      </p:sp>
      <p:sp>
        <p:nvSpPr>
          <p:cNvPr id="29" name="Rectangle 28">
            <a:extLst>
              <a:ext uri="{FF2B5EF4-FFF2-40B4-BE49-F238E27FC236}">
                <a16:creationId xmlns:a16="http://schemas.microsoft.com/office/drawing/2014/main" id="{60A9E987-6859-4A62-922F-51B47D50D7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0358" cy="6858000"/>
          </a:xfrm>
          <a:prstGeom prst="rect">
            <a:avLst/>
          </a:prstGeom>
          <a:solidFill>
            <a:schemeClr val="bg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C15C76F8-6A93-4433-9984-70A018F139DC}"/>
              </a:ext>
            </a:extLst>
          </p:cNvPr>
          <p:cNvPicPr>
            <a:picLocks noChangeAspect="1"/>
          </p:cNvPicPr>
          <p:nvPr/>
        </p:nvPicPr>
        <p:blipFill>
          <a:blip r:embed="rId3"/>
          <a:stretch>
            <a:fillRect/>
          </a:stretch>
        </p:blipFill>
        <p:spPr>
          <a:xfrm>
            <a:off x="634275" y="1027197"/>
            <a:ext cx="6266001" cy="4762160"/>
          </a:xfrm>
          <a:prstGeom prst="rect">
            <a:avLst/>
          </a:prstGeom>
        </p:spPr>
      </p:pic>
      <p:sp>
        <p:nvSpPr>
          <p:cNvPr id="7" name="Footer Placeholder 6">
            <a:extLst>
              <a:ext uri="{FF2B5EF4-FFF2-40B4-BE49-F238E27FC236}">
                <a16:creationId xmlns:a16="http://schemas.microsoft.com/office/drawing/2014/main" id="{E82BA8C4-697C-49F9-ADCB-011805D7513F}"/>
              </a:ext>
            </a:extLst>
          </p:cNvPr>
          <p:cNvSpPr>
            <a:spLocks noGrp="1"/>
          </p:cNvSpPr>
          <p:nvPr>
            <p:ph type="ftr" sz="quarter" idx="11"/>
          </p:nvPr>
        </p:nvSpPr>
        <p:spPr>
          <a:xfrm>
            <a:off x="731520" y="6422854"/>
            <a:ext cx="5044440" cy="365125"/>
          </a:xfrm>
        </p:spPr>
        <p:txBody>
          <a:bodyPr vert="horz" lIns="91440" tIns="45720" rIns="91440" bIns="45720" rtlCol="0" anchor="ctr">
            <a:normAutofit/>
          </a:bodyPr>
          <a:lstStyle/>
          <a:p>
            <a:pPr algn="l" defTabSz="914400">
              <a:spcAft>
                <a:spcPts val="600"/>
              </a:spcAft>
            </a:pPr>
            <a:r>
              <a:rPr lang="en-US">
                <a:solidFill>
                  <a:schemeClr val="tx2"/>
                </a:solidFill>
              </a:rPr>
              <a:t>*Template File Available</a:t>
            </a:r>
          </a:p>
        </p:txBody>
      </p:sp>
      <p:sp>
        <p:nvSpPr>
          <p:cNvPr id="6" name="Slide Number Placeholder 5">
            <a:extLst>
              <a:ext uri="{FF2B5EF4-FFF2-40B4-BE49-F238E27FC236}">
                <a16:creationId xmlns:a16="http://schemas.microsoft.com/office/drawing/2014/main" id="{5A289524-8BED-4564-B8F3-5FE28B2A62F7}"/>
              </a:ext>
            </a:extLst>
          </p:cNvPr>
          <p:cNvSpPr>
            <a:spLocks noGrp="1"/>
          </p:cNvSpPr>
          <p:nvPr>
            <p:ph type="sldNum" sz="quarter" idx="12"/>
          </p:nvPr>
        </p:nvSpPr>
        <p:spPr>
          <a:xfrm>
            <a:off x="10658927" y="6422854"/>
            <a:ext cx="946264" cy="365125"/>
          </a:xfrm>
        </p:spPr>
        <p:txBody>
          <a:bodyPr vert="horz" lIns="45720" tIns="45720" rIns="91440" bIns="45720" rtlCol="0" anchor="ctr">
            <a:normAutofit/>
          </a:bodyPr>
          <a:lstStyle/>
          <a:p>
            <a:pPr defTabSz="914400">
              <a:spcAft>
                <a:spcPts val="600"/>
              </a:spcAft>
            </a:pPr>
            <a:fld id="{4FAB73BC-B049-4115-A692-8D63A059BFB8}" type="slidenum">
              <a:rPr lang="en-US">
                <a:solidFill>
                  <a:schemeClr val="bg2"/>
                </a:solidFill>
              </a:rPr>
              <a:pPr defTabSz="914400">
                <a:spcAft>
                  <a:spcPts val="600"/>
                </a:spcAft>
              </a:pPr>
              <a:t>13</a:t>
            </a:fld>
            <a:endParaRPr lang="en-US">
              <a:solidFill>
                <a:schemeClr val="bg2"/>
              </a:solidFill>
            </a:endParaRPr>
          </a:p>
        </p:txBody>
      </p:sp>
    </p:spTree>
    <p:extLst>
      <p:ext uri="{BB962C8B-B14F-4D97-AF65-F5344CB8AC3E}">
        <p14:creationId xmlns:p14="http://schemas.microsoft.com/office/powerpoint/2010/main" val="2451730396"/>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F9F5EB8-AB42-47FD-8F4A-176C0A4B1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8B3AE79A-6B95-44C3-B0A5-80E2F3E60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0358" y="0"/>
            <a:ext cx="465164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A49FE10-080D-48D7-80FF-9A64D270AD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551" y="2054942"/>
            <a:ext cx="4657449" cy="1828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EE2806-B4E6-46D8-9D20-4A64690E5DC8}"/>
              </a:ext>
            </a:extLst>
          </p:cNvPr>
          <p:cNvSpPr>
            <a:spLocks noGrp="1"/>
          </p:cNvSpPr>
          <p:nvPr>
            <p:ph type="title"/>
          </p:nvPr>
        </p:nvSpPr>
        <p:spPr>
          <a:xfrm>
            <a:off x="7865806" y="2194560"/>
            <a:ext cx="4001729" cy="1739347"/>
          </a:xfrm>
        </p:spPr>
        <p:txBody>
          <a:bodyPr vert="horz" lIns="91440" tIns="45720" rIns="91440" bIns="45720" rtlCol="0" anchor="ctr">
            <a:normAutofit fontScale="90000"/>
          </a:bodyPr>
          <a:lstStyle/>
          <a:p>
            <a:pPr algn="ctr">
              <a:lnSpc>
                <a:spcPct val="80000"/>
              </a:lnSpc>
            </a:pPr>
            <a:r>
              <a:rPr lang="en-US" sz="3000" spc="150" dirty="0">
                <a:solidFill>
                  <a:schemeClr val="tx2"/>
                </a:solidFill>
              </a:rPr>
              <a:t>Navigator</a:t>
            </a:r>
            <a:br>
              <a:rPr lang="en-US" sz="3000" spc="150" dirty="0">
                <a:solidFill>
                  <a:schemeClr val="tx2"/>
                </a:solidFill>
              </a:rPr>
            </a:br>
            <a:r>
              <a:rPr lang="en-US" sz="3000" spc="150" dirty="0">
                <a:solidFill>
                  <a:schemeClr val="tx2"/>
                </a:solidFill>
              </a:rPr>
              <a:t> resources</a:t>
            </a:r>
            <a:br>
              <a:rPr lang="en-US" sz="1900" spc="150" dirty="0">
                <a:solidFill>
                  <a:schemeClr val="tx2"/>
                </a:solidFill>
              </a:rPr>
            </a:br>
            <a:br>
              <a:rPr lang="en-US" sz="1900" spc="150" dirty="0">
                <a:solidFill>
                  <a:schemeClr val="tx2"/>
                </a:solidFill>
              </a:rPr>
            </a:br>
            <a:r>
              <a:rPr lang="en-US" sz="2400" spc="150" dirty="0">
                <a:solidFill>
                  <a:schemeClr val="tx2"/>
                </a:solidFill>
              </a:rPr>
              <a:t>statewide articulation agreements</a:t>
            </a:r>
          </a:p>
        </p:txBody>
      </p:sp>
      <p:sp>
        <p:nvSpPr>
          <p:cNvPr id="29" name="Rectangle 28">
            <a:extLst>
              <a:ext uri="{FF2B5EF4-FFF2-40B4-BE49-F238E27FC236}">
                <a16:creationId xmlns:a16="http://schemas.microsoft.com/office/drawing/2014/main" id="{60A9E987-6859-4A62-922F-51B47D50D7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0358" cy="6858000"/>
          </a:xfrm>
          <a:prstGeom prst="rect">
            <a:avLst/>
          </a:prstGeom>
          <a:solidFill>
            <a:schemeClr val="bg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42657CE5-7084-4BD6-8841-E5AB83626177}"/>
              </a:ext>
            </a:extLst>
          </p:cNvPr>
          <p:cNvPicPr>
            <a:picLocks noChangeAspect="1"/>
          </p:cNvPicPr>
          <p:nvPr/>
        </p:nvPicPr>
        <p:blipFill>
          <a:blip r:embed="rId3"/>
          <a:stretch>
            <a:fillRect/>
          </a:stretch>
        </p:blipFill>
        <p:spPr>
          <a:xfrm>
            <a:off x="634275" y="1082024"/>
            <a:ext cx="6266001" cy="4652505"/>
          </a:xfrm>
          <a:prstGeom prst="rect">
            <a:avLst/>
          </a:prstGeom>
        </p:spPr>
      </p:pic>
      <p:sp>
        <p:nvSpPr>
          <p:cNvPr id="7" name="Footer Placeholder 6">
            <a:extLst>
              <a:ext uri="{FF2B5EF4-FFF2-40B4-BE49-F238E27FC236}">
                <a16:creationId xmlns:a16="http://schemas.microsoft.com/office/drawing/2014/main" id="{2D760BB3-9101-42AE-900C-072693675795}"/>
              </a:ext>
            </a:extLst>
          </p:cNvPr>
          <p:cNvSpPr>
            <a:spLocks noGrp="1"/>
          </p:cNvSpPr>
          <p:nvPr>
            <p:ph type="ftr" sz="quarter" idx="11"/>
          </p:nvPr>
        </p:nvSpPr>
        <p:spPr>
          <a:xfrm>
            <a:off x="731520" y="6422854"/>
            <a:ext cx="5044440" cy="365125"/>
          </a:xfrm>
        </p:spPr>
        <p:txBody>
          <a:bodyPr vert="horz" lIns="91440" tIns="45720" rIns="91440" bIns="45720" rtlCol="0" anchor="ctr">
            <a:normAutofit/>
          </a:bodyPr>
          <a:lstStyle/>
          <a:p>
            <a:pPr algn="l" defTabSz="914400">
              <a:spcAft>
                <a:spcPts val="600"/>
              </a:spcAft>
            </a:pPr>
            <a:r>
              <a:rPr lang="en-US">
                <a:solidFill>
                  <a:schemeClr val="tx2"/>
                </a:solidFill>
              </a:rPr>
              <a:t>*Template File Available</a:t>
            </a:r>
          </a:p>
        </p:txBody>
      </p:sp>
      <p:sp>
        <p:nvSpPr>
          <p:cNvPr id="6" name="Slide Number Placeholder 5">
            <a:extLst>
              <a:ext uri="{FF2B5EF4-FFF2-40B4-BE49-F238E27FC236}">
                <a16:creationId xmlns:a16="http://schemas.microsoft.com/office/drawing/2014/main" id="{BA64AD94-72F8-4238-B40F-FD666B3590C4}"/>
              </a:ext>
            </a:extLst>
          </p:cNvPr>
          <p:cNvSpPr>
            <a:spLocks noGrp="1"/>
          </p:cNvSpPr>
          <p:nvPr>
            <p:ph type="sldNum" sz="quarter" idx="12"/>
          </p:nvPr>
        </p:nvSpPr>
        <p:spPr>
          <a:xfrm>
            <a:off x="10658927" y="6422854"/>
            <a:ext cx="946264" cy="365125"/>
          </a:xfrm>
        </p:spPr>
        <p:txBody>
          <a:bodyPr vert="horz" lIns="45720" tIns="45720" rIns="91440" bIns="45720" rtlCol="0" anchor="ctr">
            <a:normAutofit/>
          </a:bodyPr>
          <a:lstStyle/>
          <a:p>
            <a:pPr defTabSz="914400">
              <a:spcAft>
                <a:spcPts val="600"/>
              </a:spcAft>
            </a:pPr>
            <a:fld id="{4FAB73BC-B049-4115-A692-8D63A059BFB8}" type="slidenum">
              <a:rPr lang="en-US">
                <a:solidFill>
                  <a:schemeClr val="bg2"/>
                </a:solidFill>
              </a:rPr>
              <a:pPr defTabSz="914400">
                <a:spcAft>
                  <a:spcPts val="600"/>
                </a:spcAft>
              </a:pPr>
              <a:t>14</a:t>
            </a:fld>
            <a:endParaRPr lang="en-US">
              <a:solidFill>
                <a:schemeClr val="bg2"/>
              </a:solidFill>
            </a:endParaRPr>
          </a:p>
        </p:txBody>
      </p:sp>
    </p:spTree>
    <p:extLst>
      <p:ext uri="{BB962C8B-B14F-4D97-AF65-F5344CB8AC3E}">
        <p14:creationId xmlns:p14="http://schemas.microsoft.com/office/powerpoint/2010/main" val="800715066"/>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28">
            <a:extLst>
              <a:ext uri="{FF2B5EF4-FFF2-40B4-BE49-F238E27FC236}">
                <a16:creationId xmlns:a16="http://schemas.microsoft.com/office/drawing/2014/main" id="{5F9F5EB8-AB42-47FD-8F4A-176C0A4B1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0">
            <a:extLst>
              <a:ext uri="{FF2B5EF4-FFF2-40B4-BE49-F238E27FC236}">
                <a16:creationId xmlns:a16="http://schemas.microsoft.com/office/drawing/2014/main" id="{8B3AE79A-6B95-44C3-B0A5-80E2F3E60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0358" y="0"/>
            <a:ext cx="465164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4A49FE10-080D-48D7-80FF-9A64D270AD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551" y="2054942"/>
            <a:ext cx="4657449" cy="1828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A21A9F-C51A-41F5-A332-CD13E251809E}"/>
              </a:ext>
            </a:extLst>
          </p:cNvPr>
          <p:cNvSpPr>
            <a:spLocks noGrp="1"/>
          </p:cNvSpPr>
          <p:nvPr>
            <p:ph type="title"/>
          </p:nvPr>
        </p:nvSpPr>
        <p:spPr>
          <a:xfrm>
            <a:off x="7865806" y="2194560"/>
            <a:ext cx="4001729" cy="1739347"/>
          </a:xfrm>
        </p:spPr>
        <p:txBody>
          <a:bodyPr vert="horz" lIns="91440" tIns="45720" rIns="91440" bIns="45720" rtlCol="0" anchor="ctr">
            <a:normAutofit/>
          </a:bodyPr>
          <a:lstStyle/>
          <a:p>
            <a:pPr algn="ctr">
              <a:lnSpc>
                <a:spcPct val="80000"/>
              </a:lnSpc>
            </a:pPr>
            <a:r>
              <a:rPr lang="en-US" sz="3000" spc="150" dirty="0">
                <a:solidFill>
                  <a:schemeClr val="tx2"/>
                </a:solidFill>
              </a:rPr>
              <a:t>Navigator resources</a:t>
            </a:r>
            <a:br>
              <a:rPr lang="en-US" sz="3000" spc="150" dirty="0">
                <a:solidFill>
                  <a:schemeClr val="tx2"/>
                </a:solidFill>
              </a:rPr>
            </a:br>
            <a:br>
              <a:rPr lang="en-US" sz="3000" spc="150" dirty="0">
                <a:solidFill>
                  <a:schemeClr val="tx2"/>
                </a:solidFill>
              </a:rPr>
            </a:br>
            <a:r>
              <a:rPr lang="en-US" sz="2400" spc="150" dirty="0">
                <a:solidFill>
                  <a:schemeClr val="tx2"/>
                </a:solidFill>
              </a:rPr>
              <a:t>gap analysis</a:t>
            </a:r>
          </a:p>
        </p:txBody>
      </p:sp>
      <p:sp>
        <p:nvSpPr>
          <p:cNvPr id="35" name="Rectangle 34">
            <a:extLst>
              <a:ext uri="{FF2B5EF4-FFF2-40B4-BE49-F238E27FC236}">
                <a16:creationId xmlns:a16="http://schemas.microsoft.com/office/drawing/2014/main" id="{60A9E987-6859-4A62-922F-51B47D50D7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0358" cy="6858000"/>
          </a:xfrm>
          <a:prstGeom prst="rect">
            <a:avLst/>
          </a:prstGeom>
          <a:solidFill>
            <a:schemeClr val="bg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A7E5F592-4300-464B-8609-00122DAC0626}"/>
              </a:ext>
            </a:extLst>
          </p:cNvPr>
          <p:cNvPicPr>
            <a:picLocks noChangeAspect="1"/>
          </p:cNvPicPr>
          <p:nvPr/>
        </p:nvPicPr>
        <p:blipFill>
          <a:blip r:embed="rId3"/>
          <a:stretch>
            <a:fillRect/>
          </a:stretch>
        </p:blipFill>
        <p:spPr>
          <a:xfrm>
            <a:off x="634275" y="1270632"/>
            <a:ext cx="6266001" cy="4275289"/>
          </a:xfrm>
          <a:prstGeom prst="rect">
            <a:avLst/>
          </a:prstGeom>
        </p:spPr>
      </p:pic>
      <p:sp>
        <p:nvSpPr>
          <p:cNvPr id="6" name="Footer Placeholder 5">
            <a:extLst>
              <a:ext uri="{FF2B5EF4-FFF2-40B4-BE49-F238E27FC236}">
                <a16:creationId xmlns:a16="http://schemas.microsoft.com/office/drawing/2014/main" id="{490AC1E5-5490-4BC3-8391-E7B77FCA1581}"/>
              </a:ext>
            </a:extLst>
          </p:cNvPr>
          <p:cNvSpPr>
            <a:spLocks noGrp="1"/>
          </p:cNvSpPr>
          <p:nvPr>
            <p:ph type="ftr" sz="quarter" idx="11"/>
          </p:nvPr>
        </p:nvSpPr>
        <p:spPr>
          <a:xfrm>
            <a:off x="731520" y="6422854"/>
            <a:ext cx="5044440" cy="365125"/>
          </a:xfrm>
        </p:spPr>
        <p:txBody>
          <a:bodyPr vert="horz" lIns="91440" tIns="45720" rIns="91440" bIns="45720" rtlCol="0" anchor="ctr">
            <a:normAutofit/>
          </a:bodyPr>
          <a:lstStyle/>
          <a:p>
            <a:pPr algn="l" defTabSz="914400">
              <a:spcAft>
                <a:spcPts val="600"/>
              </a:spcAft>
            </a:pPr>
            <a:r>
              <a:rPr lang="en-US">
                <a:solidFill>
                  <a:schemeClr val="tx2"/>
                </a:solidFill>
              </a:rPr>
              <a:t>*Template File Available</a:t>
            </a:r>
          </a:p>
        </p:txBody>
      </p:sp>
      <p:sp>
        <p:nvSpPr>
          <p:cNvPr id="4" name="Slide Number Placeholder 3">
            <a:extLst>
              <a:ext uri="{FF2B5EF4-FFF2-40B4-BE49-F238E27FC236}">
                <a16:creationId xmlns:a16="http://schemas.microsoft.com/office/drawing/2014/main" id="{73646FE4-1D67-452E-AA2B-5D813AE03499}"/>
              </a:ext>
            </a:extLst>
          </p:cNvPr>
          <p:cNvSpPr>
            <a:spLocks noGrp="1"/>
          </p:cNvSpPr>
          <p:nvPr>
            <p:ph type="sldNum" sz="quarter" idx="12"/>
          </p:nvPr>
        </p:nvSpPr>
        <p:spPr>
          <a:xfrm>
            <a:off x="10658927" y="6422854"/>
            <a:ext cx="946264" cy="365125"/>
          </a:xfrm>
        </p:spPr>
        <p:txBody>
          <a:bodyPr vert="horz" lIns="45720" tIns="45720" rIns="91440" bIns="45720" rtlCol="0" anchor="ctr">
            <a:normAutofit/>
          </a:bodyPr>
          <a:lstStyle/>
          <a:p>
            <a:pPr defTabSz="914400">
              <a:spcAft>
                <a:spcPts val="600"/>
              </a:spcAft>
            </a:pPr>
            <a:fld id="{4FAB73BC-B049-4115-A692-8D63A059BFB8}" type="slidenum">
              <a:rPr lang="en-US">
                <a:solidFill>
                  <a:schemeClr val="bg2"/>
                </a:solidFill>
              </a:rPr>
              <a:pPr defTabSz="914400">
                <a:spcAft>
                  <a:spcPts val="600"/>
                </a:spcAft>
              </a:pPr>
              <a:t>15</a:t>
            </a:fld>
            <a:endParaRPr lang="en-US">
              <a:solidFill>
                <a:schemeClr val="bg2"/>
              </a:solidFill>
            </a:endParaRPr>
          </a:p>
        </p:txBody>
      </p:sp>
    </p:spTree>
    <p:extLst>
      <p:ext uri="{BB962C8B-B14F-4D97-AF65-F5344CB8AC3E}">
        <p14:creationId xmlns:p14="http://schemas.microsoft.com/office/powerpoint/2010/main" val="2566812242"/>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DFA1E-1855-4B90-9988-946D48FB6151}"/>
              </a:ext>
            </a:extLst>
          </p:cNvPr>
          <p:cNvSpPr>
            <a:spLocks noGrp="1"/>
          </p:cNvSpPr>
          <p:nvPr>
            <p:ph type="title"/>
          </p:nvPr>
        </p:nvSpPr>
        <p:spPr/>
        <p:txBody>
          <a:bodyPr/>
          <a:lstStyle/>
          <a:p>
            <a:r>
              <a:rPr lang="en-US" dirty="0"/>
              <a:t>Navigator</a:t>
            </a:r>
          </a:p>
        </p:txBody>
      </p:sp>
      <p:sp>
        <p:nvSpPr>
          <p:cNvPr id="3" name="Content Placeholder 2">
            <a:extLst>
              <a:ext uri="{FF2B5EF4-FFF2-40B4-BE49-F238E27FC236}">
                <a16:creationId xmlns:a16="http://schemas.microsoft.com/office/drawing/2014/main" id="{26C16B7C-0EE4-4B39-A725-E6769550CE01}"/>
              </a:ext>
            </a:extLst>
          </p:cNvPr>
          <p:cNvSpPr>
            <a:spLocks noGrp="1"/>
          </p:cNvSpPr>
          <p:nvPr>
            <p:ph idx="1"/>
          </p:nvPr>
        </p:nvSpPr>
        <p:spPr>
          <a:xfrm>
            <a:off x="427703" y="2011680"/>
            <a:ext cx="11577484" cy="4206240"/>
          </a:xfrm>
        </p:spPr>
        <p:txBody>
          <a:bodyPr>
            <a:noAutofit/>
          </a:bodyPr>
          <a:lstStyle/>
          <a:p>
            <a:pPr marL="0" indent="0">
              <a:lnSpc>
                <a:spcPct val="100000"/>
              </a:lnSpc>
              <a:spcBef>
                <a:spcPts val="0"/>
              </a:spcBef>
              <a:spcAft>
                <a:spcPts val="0"/>
              </a:spcAft>
              <a:buNone/>
            </a:pPr>
            <a:r>
              <a:rPr lang="en-US" sz="3600" dirty="0"/>
              <a:t>C01 – Program Teacher Certification </a:t>
            </a:r>
            <a:r>
              <a:rPr lang="en-US" sz="3600" i="1" dirty="0"/>
              <a:t>(page 2)</a:t>
            </a:r>
          </a:p>
          <a:p>
            <a:pPr marL="633413" lvl="1" indent="-176213">
              <a:lnSpc>
                <a:spcPct val="100000"/>
              </a:lnSpc>
              <a:spcBef>
                <a:spcPts val="0"/>
              </a:spcBef>
              <a:spcAft>
                <a:spcPts val="0"/>
              </a:spcAft>
            </a:pPr>
            <a:r>
              <a:rPr lang="en-US" sz="3200" dirty="0"/>
              <a:t>Certification must be current</a:t>
            </a:r>
          </a:p>
          <a:p>
            <a:pPr marL="0" indent="0">
              <a:lnSpc>
                <a:spcPct val="200000"/>
              </a:lnSpc>
              <a:buNone/>
            </a:pPr>
            <a:r>
              <a:rPr lang="en-US" sz="3600" dirty="0"/>
              <a:t>C02 – Program Teacher Professional Development </a:t>
            </a:r>
            <a:r>
              <a:rPr lang="en-US" sz="3600" i="1" dirty="0"/>
              <a:t>(page 3)</a:t>
            </a:r>
          </a:p>
          <a:p>
            <a:pPr lvl="2">
              <a:lnSpc>
                <a:spcPct val="100000"/>
              </a:lnSpc>
              <a:spcBef>
                <a:spcPts val="0"/>
              </a:spcBef>
              <a:spcAft>
                <a:spcPts val="0"/>
              </a:spcAft>
            </a:pPr>
            <a:r>
              <a:rPr lang="en-US" sz="3200" dirty="0"/>
              <a:t>Within the last five years</a:t>
            </a:r>
          </a:p>
          <a:p>
            <a:pPr lvl="2">
              <a:lnSpc>
                <a:spcPct val="100000"/>
              </a:lnSpc>
              <a:spcBef>
                <a:spcPts val="0"/>
              </a:spcBef>
              <a:spcAft>
                <a:spcPts val="0"/>
              </a:spcAft>
            </a:pPr>
            <a:r>
              <a:rPr lang="en-US" sz="3200" dirty="0"/>
              <a:t>Program specific</a:t>
            </a:r>
          </a:p>
        </p:txBody>
      </p:sp>
      <p:sp>
        <p:nvSpPr>
          <p:cNvPr id="5" name="Slide Number Placeholder 4">
            <a:extLst>
              <a:ext uri="{FF2B5EF4-FFF2-40B4-BE49-F238E27FC236}">
                <a16:creationId xmlns:a16="http://schemas.microsoft.com/office/drawing/2014/main" id="{6D78B344-76AC-4F4C-8E54-9EFB30C1BAD4}"/>
              </a:ext>
            </a:extLst>
          </p:cNvPr>
          <p:cNvSpPr>
            <a:spLocks noGrp="1"/>
          </p:cNvSpPr>
          <p:nvPr>
            <p:ph type="sldNum" sz="quarter" idx="12"/>
          </p:nvPr>
        </p:nvSpPr>
        <p:spPr/>
        <p:txBody>
          <a:bodyPr/>
          <a:lstStyle/>
          <a:p>
            <a:fld id="{4FAB73BC-B049-4115-A692-8D63A059BFB8}" type="slidenum">
              <a:rPr lang="en-US" smtClean="0"/>
              <a:t>16</a:t>
            </a:fld>
            <a:endParaRPr lang="en-US" dirty="0"/>
          </a:p>
        </p:txBody>
      </p:sp>
      <p:sp>
        <p:nvSpPr>
          <p:cNvPr id="6" name="Footer Placeholder 5">
            <a:extLst>
              <a:ext uri="{FF2B5EF4-FFF2-40B4-BE49-F238E27FC236}">
                <a16:creationId xmlns:a16="http://schemas.microsoft.com/office/drawing/2014/main" id="{E68D36F7-917D-407C-A6C7-7BE80632BEC6}"/>
              </a:ext>
            </a:extLst>
          </p:cNvPr>
          <p:cNvSpPr>
            <a:spLocks noGrp="1"/>
          </p:cNvSpPr>
          <p:nvPr>
            <p:ph type="ftr" sz="quarter" idx="11"/>
          </p:nvPr>
        </p:nvSpPr>
        <p:spPr/>
        <p:txBody>
          <a:bodyPr/>
          <a:lstStyle/>
          <a:p>
            <a:r>
              <a:rPr lang="en-US" dirty="0"/>
              <a:t>*Template File Available</a:t>
            </a:r>
          </a:p>
        </p:txBody>
      </p:sp>
    </p:spTree>
    <p:extLst>
      <p:ext uri="{BB962C8B-B14F-4D97-AF65-F5344CB8AC3E}">
        <p14:creationId xmlns:p14="http://schemas.microsoft.com/office/powerpoint/2010/main" val="2598420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48B1D-C352-4392-8645-72CDB5AD7EC5}"/>
              </a:ext>
            </a:extLst>
          </p:cNvPr>
          <p:cNvSpPr>
            <a:spLocks noGrp="1"/>
          </p:cNvSpPr>
          <p:nvPr>
            <p:ph type="title"/>
          </p:nvPr>
        </p:nvSpPr>
        <p:spPr/>
        <p:txBody>
          <a:bodyPr/>
          <a:lstStyle/>
          <a:p>
            <a:r>
              <a:rPr lang="en-US" dirty="0"/>
              <a:t>NAVIGATOR</a:t>
            </a:r>
          </a:p>
        </p:txBody>
      </p:sp>
      <p:sp>
        <p:nvSpPr>
          <p:cNvPr id="3" name="Content Placeholder 2">
            <a:extLst>
              <a:ext uri="{FF2B5EF4-FFF2-40B4-BE49-F238E27FC236}">
                <a16:creationId xmlns:a16="http://schemas.microsoft.com/office/drawing/2014/main" id="{1FC81015-0E69-4B86-93FA-73D8772B6F27}"/>
              </a:ext>
            </a:extLst>
          </p:cNvPr>
          <p:cNvSpPr>
            <a:spLocks noGrp="1"/>
          </p:cNvSpPr>
          <p:nvPr>
            <p:ph idx="1"/>
          </p:nvPr>
        </p:nvSpPr>
        <p:spPr>
          <a:xfrm>
            <a:off x="1202919" y="2011680"/>
            <a:ext cx="9784080" cy="4411174"/>
          </a:xfrm>
        </p:spPr>
        <p:txBody>
          <a:bodyPr>
            <a:normAutofit lnSpcReduction="10000"/>
          </a:bodyPr>
          <a:lstStyle/>
          <a:p>
            <a:pPr marL="0" indent="0">
              <a:buNone/>
            </a:pPr>
            <a:r>
              <a:rPr lang="en-US" sz="3900" dirty="0"/>
              <a:t>C06 – Program Advisory Committee</a:t>
            </a:r>
            <a:r>
              <a:rPr lang="en-US" sz="3900" i="1" dirty="0"/>
              <a:t> (page 4)</a:t>
            </a:r>
          </a:p>
          <a:p>
            <a:pPr lvl="1">
              <a:lnSpc>
                <a:spcPct val="150000"/>
              </a:lnSpc>
              <a:spcBef>
                <a:spcPts val="0"/>
              </a:spcBef>
              <a:spcAft>
                <a:spcPts val="0"/>
              </a:spcAft>
            </a:pPr>
            <a:r>
              <a:rPr lang="en-US" sz="3000" dirty="0"/>
              <a:t>Purpose of Advisory Committee</a:t>
            </a:r>
          </a:p>
          <a:p>
            <a:pPr lvl="1">
              <a:lnSpc>
                <a:spcPct val="150000"/>
              </a:lnSpc>
              <a:spcBef>
                <a:spcPts val="0"/>
              </a:spcBef>
              <a:spcAft>
                <a:spcPts val="0"/>
              </a:spcAft>
            </a:pPr>
            <a:r>
              <a:rPr lang="en-US" sz="3000" dirty="0"/>
              <a:t>Must meet a minimum of 2 times per year</a:t>
            </a:r>
          </a:p>
          <a:p>
            <a:pPr lvl="1">
              <a:lnSpc>
                <a:spcPct val="150000"/>
              </a:lnSpc>
              <a:spcBef>
                <a:spcPts val="0"/>
              </a:spcBef>
              <a:spcAft>
                <a:spcPts val="0"/>
              </a:spcAft>
            </a:pPr>
            <a:r>
              <a:rPr lang="en-US" sz="3000" dirty="0"/>
              <a:t>Chairperson must be from business/industry</a:t>
            </a:r>
          </a:p>
          <a:p>
            <a:pPr lvl="1">
              <a:lnSpc>
                <a:spcPct val="150000"/>
              </a:lnSpc>
              <a:spcBef>
                <a:spcPts val="0"/>
              </a:spcBef>
              <a:spcAft>
                <a:spcPts val="0"/>
              </a:spcAft>
            </a:pPr>
            <a:r>
              <a:rPr lang="en-US" sz="3000" dirty="0"/>
              <a:t>Required Documentation</a:t>
            </a:r>
          </a:p>
          <a:p>
            <a:pPr lvl="2"/>
            <a:r>
              <a:rPr lang="en-US" sz="2800" dirty="0"/>
              <a:t>Roster*</a:t>
            </a:r>
          </a:p>
          <a:p>
            <a:pPr lvl="2"/>
            <a:r>
              <a:rPr lang="en-US" sz="2800" dirty="0"/>
              <a:t>Agenda*</a:t>
            </a:r>
          </a:p>
          <a:p>
            <a:pPr lvl="2"/>
            <a:r>
              <a:rPr lang="en-US" sz="2800" dirty="0"/>
              <a:t>Meeting Minutes*</a:t>
            </a:r>
          </a:p>
        </p:txBody>
      </p:sp>
      <p:sp>
        <p:nvSpPr>
          <p:cNvPr id="5" name="Slide Number Placeholder 4">
            <a:extLst>
              <a:ext uri="{FF2B5EF4-FFF2-40B4-BE49-F238E27FC236}">
                <a16:creationId xmlns:a16="http://schemas.microsoft.com/office/drawing/2014/main" id="{B84C0FB0-55CA-4598-8EA5-6B2CEEA4D0D1}"/>
              </a:ext>
            </a:extLst>
          </p:cNvPr>
          <p:cNvSpPr>
            <a:spLocks noGrp="1"/>
          </p:cNvSpPr>
          <p:nvPr>
            <p:ph type="sldNum" sz="quarter" idx="12"/>
          </p:nvPr>
        </p:nvSpPr>
        <p:spPr/>
        <p:txBody>
          <a:bodyPr/>
          <a:lstStyle/>
          <a:p>
            <a:fld id="{4FAB73BC-B049-4115-A692-8D63A059BFB8}" type="slidenum">
              <a:rPr lang="en-US" smtClean="0"/>
              <a:t>17</a:t>
            </a:fld>
            <a:endParaRPr lang="en-US" dirty="0"/>
          </a:p>
        </p:txBody>
      </p:sp>
      <p:sp>
        <p:nvSpPr>
          <p:cNvPr id="6" name="Footer Placeholder 5">
            <a:extLst>
              <a:ext uri="{FF2B5EF4-FFF2-40B4-BE49-F238E27FC236}">
                <a16:creationId xmlns:a16="http://schemas.microsoft.com/office/drawing/2014/main" id="{4A3B5694-5413-4324-8ABE-F976EAB996E4}"/>
              </a:ext>
            </a:extLst>
          </p:cNvPr>
          <p:cNvSpPr>
            <a:spLocks noGrp="1"/>
          </p:cNvSpPr>
          <p:nvPr>
            <p:ph type="ftr" sz="quarter" idx="11"/>
          </p:nvPr>
        </p:nvSpPr>
        <p:spPr>
          <a:xfrm>
            <a:off x="5596471" y="6422854"/>
            <a:ext cx="5044440" cy="365125"/>
          </a:xfrm>
        </p:spPr>
        <p:txBody>
          <a:bodyPr/>
          <a:lstStyle/>
          <a:p>
            <a:r>
              <a:rPr lang="en-US" dirty="0"/>
              <a:t>*Template File Available</a:t>
            </a:r>
          </a:p>
        </p:txBody>
      </p:sp>
    </p:spTree>
    <p:extLst>
      <p:ext uri="{BB962C8B-B14F-4D97-AF65-F5344CB8AC3E}">
        <p14:creationId xmlns:p14="http://schemas.microsoft.com/office/powerpoint/2010/main" val="1983191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5F9F5EB8-AB42-47FD-8F4A-176C0A4B1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 name="Rectangle 67">
            <a:extLst>
              <a:ext uri="{FF2B5EF4-FFF2-40B4-BE49-F238E27FC236}">
                <a16:creationId xmlns:a16="http://schemas.microsoft.com/office/drawing/2014/main" id="{8B3AE79A-6B95-44C3-B0A5-80E2F3E60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0358" y="0"/>
            <a:ext cx="465164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4A49FE10-080D-48D7-80FF-9A64D270AD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551" y="2054942"/>
            <a:ext cx="4657449" cy="1828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F48B1D-C352-4392-8645-72CDB5AD7EC5}"/>
              </a:ext>
            </a:extLst>
          </p:cNvPr>
          <p:cNvSpPr>
            <a:spLocks noGrp="1"/>
          </p:cNvSpPr>
          <p:nvPr>
            <p:ph type="title"/>
          </p:nvPr>
        </p:nvSpPr>
        <p:spPr>
          <a:xfrm>
            <a:off x="7865806" y="2194560"/>
            <a:ext cx="4001729" cy="1739347"/>
          </a:xfrm>
        </p:spPr>
        <p:txBody>
          <a:bodyPr vert="horz" lIns="91440" tIns="45720" rIns="91440" bIns="45720" rtlCol="0" anchor="ctr">
            <a:normAutofit/>
          </a:bodyPr>
          <a:lstStyle/>
          <a:p>
            <a:pPr algn="ctr">
              <a:lnSpc>
                <a:spcPct val="80000"/>
              </a:lnSpc>
            </a:pPr>
            <a:r>
              <a:rPr lang="en-US" sz="3000" spc="150">
                <a:solidFill>
                  <a:schemeClr val="tx2"/>
                </a:solidFill>
              </a:rPr>
              <a:t>Navigator</a:t>
            </a:r>
            <a:br>
              <a:rPr lang="en-US" sz="3000" spc="150">
                <a:solidFill>
                  <a:schemeClr val="tx2"/>
                </a:solidFill>
              </a:rPr>
            </a:br>
            <a:br>
              <a:rPr lang="en-US" sz="3000" spc="150">
                <a:solidFill>
                  <a:schemeClr val="tx2"/>
                </a:solidFill>
              </a:rPr>
            </a:br>
            <a:r>
              <a:rPr lang="en-US" sz="3000" spc="150">
                <a:solidFill>
                  <a:schemeClr val="tx2"/>
                </a:solidFill>
              </a:rPr>
              <a:t>Advisory Committee Roster</a:t>
            </a:r>
          </a:p>
        </p:txBody>
      </p:sp>
      <p:sp>
        <p:nvSpPr>
          <p:cNvPr id="72" name="Rectangle 71">
            <a:extLst>
              <a:ext uri="{FF2B5EF4-FFF2-40B4-BE49-F238E27FC236}">
                <a16:creationId xmlns:a16="http://schemas.microsoft.com/office/drawing/2014/main" id="{60A9E987-6859-4A62-922F-51B47D50D7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0358" cy="6858000"/>
          </a:xfrm>
          <a:prstGeom prst="rect">
            <a:avLst/>
          </a:prstGeom>
          <a:solidFill>
            <a:schemeClr val="bg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pic>
        <p:nvPicPr>
          <p:cNvPr id="7" name="Picture 6" descr="A screenshot of a cell phone&#10;&#10;Description generated with very high confidence">
            <a:extLst>
              <a:ext uri="{FF2B5EF4-FFF2-40B4-BE49-F238E27FC236}">
                <a16:creationId xmlns:a16="http://schemas.microsoft.com/office/drawing/2014/main" id="{31506202-902F-480E-B55F-3A496194235F}"/>
              </a:ext>
            </a:extLst>
          </p:cNvPr>
          <p:cNvPicPr>
            <a:picLocks noChangeAspect="1"/>
          </p:cNvPicPr>
          <p:nvPr/>
        </p:nvPicPr>
        <p:blipFill>
          <a:blip r:embed="rId3"/>
          <a:stretch>
            <a:fillRect/>
          </a:stretch>
        </p:blipFill>
        <p:spPr>
          <a:xfrm>
            <a:off x="878182" y="598634"/>
            <a:ext cx="5778186" cy="5619286"/>
          </a:xfrm>
          <a:prstGeom prst="rect">
            <a:avLst/>
          </a:prstGeom>
        </p:spPr>
      </p:pic>
      <p:sp>
        <p:nvSpPr>
          <p:cNvPr id="6" name="Footer Placeholder 5">
            <a:extLst>
              <a:ext uri="{FF2B5EF4-FFF2-40B4-BE49-F238E27FC236}">
                <a16:creationId xmlns:a16="http://schemas.microsoft.com/office/drawing/2014/main" id="{4A3B5694-5413-4324-8ABE-F976EAB996E4}"/>
              </a:ext>
            </a:extLst>
          </p:cNvPr>
          <p:cNvSpPr>
            <a:spLocks noGrp="1"/>
          </p:cNvSpPr>
          <p:nvPr>
            <p:ph type="ftr" sz="quarter" idx="11"/>
          </p:nvPr>
        </p:nvSpPr>
        <p:spPr>
          <a:xfrm>
            <a:off x="731520" y="6422854"/>
            <a:ext cx="5044440" cy="365125"/>
          </a:xfrm>
        </p:spPr>
        <p:txBody>
          <a:bodyPr vert="horz" lIns="91440" tIns="45720" rIns="91440" bIns="45720" rtlCol="0" anchor="ctr">
            <a:normAutofit/>
          </a:bodyPr>
          <a:lstStyle/>
          <a:p>
            <a:pPr algn="l" defTabSz="914400">
              <a:spcAft>
                <a:spcPts val="600"/>
              </a:spcAft>
            </a:pPr>
            <a:r>
              <a:rPr lang="en-US">
                <a:solidFill>
                  <a:schemeClr val="tx2"/>
                </a:solidFill>
              </a:rPr>
              <a:t>*Template File Available</a:t>
            </a:r>
          </a:p>
        </p:txBody>
      </p:sp>
      <p:sp>
        <p:nvSpPr>
          <p:cNvPr id="5" name="Slide Number Placeholder 4">
            <a:extLst>
              <a:ext uri="{FF2B5EF4-FFF2-40B4-BE49-F238E27FC236}">
                <a16:creationId xmlns:a16="http://schemas.microsoft.com/office/drawing/2014/main" id="{B84C0FB0-55CA-4598-8EA5-6B2CEEA4D0D1}"/>
              </a:ext>
            </a:extLst>
          </p:cNvPr>
          <p:cNvSpPr>
            <a:spLocks noGrp="1"/>
          </p:cNvSpPr>
          <p:nvPr>
            <p:ph type="sldNum" sz="quarter" idx="12"/>
          </p:nvPr>
        </p:nvSpPr>
        <p:spPr>
          <a:xfrm>
            <a:off x="10658927" y="6422854"/>
            <a:ext cx="946264" cy="365125"/>
          </a:xfrm>
        </p:spPr>
        <p:txBody>
          <a:bodyPr vert="horz" lIns="45720" tIns="45720" rIns="91440" bIns="45720" rtlCol="0" anchor="ctr">
            <a:normAutofit/>
          </a:bodyPr>
          <a:lstStyle/>
          <a:p>
            <a:pPr defTabSz="914400">
              <a:spcAft>
                <a:spcPts val="600"/>
              </a:spcAft>
            </a:pPr>
            <a:fld id="{4FAB73BC-B049-4115-A692-8D63A059BFB8}" type="slidenum">
              <a:rPr lang="en-US">
                <a:solidFill>
                  <a:schemeClr val="bg2"/>
                </a:solidFill>
              </a:rPr>
              <a:pPr defTabSz="914400">
                <a:spcAft>
                  <a:spcPts val="600"/>
                </a:spcAft>
              </a:pPr>
              <a:t>18</a:t>
            </a:fld>
            <a:endParaRPr lang="en-US">
              <a:solidFill>
                <a:schemeClr val="bg2"/>
              </a:solidFill>
            </a:endParaRPr>
          </a:p>
        </p:txBody>
      </p:sp>
    </p:spTree>
    <p:extLst>
      <p:ext uri="{BB962C8B-B14F-4D97-AF65-F5344CB8AC3E}">
        <p14:creationId xmlns:p14="http://schemas.microsoft.com/office/powerpoint/2010/main" val="3741455519"/>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5F9F5EB8-AB42-47FD-8F4A-176C0A4B1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Rectangle 41">
            <a:extLst>
              <a:ext uri="{FF2B5EF4-FFF2-40B4-BE49-F238E27FC236}">
                <a16:creationId xmlns:a16="http://schemas.microsoft.com/office/drawing/2014/main" id="{8B3AE79A-6B95-44C3-B0A5-80E2F3E60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0358" y="0"/>
            <a:ext cx="465164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A49FE10-080D-48D7-80FF-9A64D270AD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551" y="2054942"/>
            <a:ext cx="4657449" cy="1828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F48B1D-C352-4392-8645-72CDB5AD7EC5}"/>
              </a:ext>
            </a:extLst>
          </p:cNvPr>
          <p:cNvSpPr>
            <a:spLocks noGrp="1"/>
          </p:cNvSpPr>
          <p:nvPr>
            <p:ph type="title"/>
          </p:nvPr>
        </p:nvSpPr>
        <p:spPr>
          <a:xfrm>
            <a:off x="7865806" y="2194560"/>
            <a:ext cx="4001729" cy="1739347"/>
          </a:xfrm>
        </p:spPr>
        <p:txBody>
          <a:bodyPr vert="horz" lIns="91440" tIns="45720" rIns="91440" bIns="45720" rtlCol="0" anchor="ctr">
            <a:normAutofit/>
          </a:bodyPr>
          <a:lstStyle/>
          <a:p>
            <a:pPr algn="ctr">
              <a:lnSpc>
                <a:spcPct val="80000"/>
              </a:lnSpc>
            </a:pPr>
            <a:r>
              <a:rPr lang="en-US" sz="2600" spc="150">
                <a:solidFill>
                  <a:schemeClr val="tx2"/>
                </a:solidFill>
              </a:rPr>
              <a:t>NAVIGATOR</a:t>
            </a:r>
            <a:br>
              <a:rPr lang="en-US" sz="2600" spc="150" dirty="0">
                <a:solidFill>
                  <a:schemeClr val="tx2"/>
                </a:solidFill>
              </a:rPr>
            </a:br>
            <a:br>
              <a:rPr lang="en-US" sz="2600" spc="150" dirty="0">
                <a:solidFill>
                  <a:schemeClr val="tx2"/>
                </a:solidFill>
              </a:rPr>
            </a:br>
            <a:r>
              <a:rPr lang="en-US" sz="2600" spc="150">
                <a:solidFill>
                  <a:schemeClr val="tx2"/>
                </a:solidFill>
              </a:rPr>
              <a:t>Advisory committee Agenda</a:t>
            </a:r>
            <a:br>
              <a:rPr lang="en-US" sz="2600" spc="150" dirty="0">
                <a:solidFill>
                  <a:schemeClr val="tx2"/>
                </a:solidFill>
              </a:rPr>
            </a:br>
            <a:endParaRPr lang="en-US" sz="2600" spc="150" dirty="0">
              <a:solidFill>
                <a:schemeClr val="tx2"/>
              </a:solidFill>
            </a:endParaRPr>
          </a:p>
        </p:txBody>
      </p:sp>
      <p:sp>
        <p:nvSpPr>
          <p:cNvPr id="46" name="Rectangle 45">
            <a:extLst>
              <a:ext uri="{FF2B5EF4-FFF2-40B4-BE49-F238E27FC236}">
                <a16:creationId xmlns:a16="http://schemas.microsoft.com/office/drawing/2014/main" id="{60A9E987-6859-4A62-922F-51B47D50D7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0358" cy="6858000"/>
          </a:xfrm>
          <a:prstGeom prst="rect">
            <a:avLst/>
          </a:prstGeom>
          <a:solidFill>
            <a:schemeClr val="bg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8098A9D0-6FB3-4865-9D5B-AE59D9828270}"/>
              </a:ext>
            </a:extLst>
          </p:cNvPr>
          <p:cNvPicPr>
            <a:picLocks noChangeAspect="1"/>
          </p:cNvPicPr>
          <p:nvPr/>
        </p:nvPicPr>
        <p:blipFill>
          <a:blip r:embed="rId3"/>
          <a:stretch>
            <a:fillRect/>
          </a:stretch>
        </p:blipFill>
        <p:spPr>
          <a:xfrm>
            <a:off x="731520" y="294681"/>
            <a:ext cx="5775156" cy="5923239"/>
          </a:xfrm>
          <a:prstGeom prst="rect">
            <a:avLst/>
          </a:prstGeom>
        </p:spPr>
      </p:pic>
      <p:sp>
        <p:nvSpPr>
          <p:cNvPr id="6" name="Footer Placeholder 5">
            <a:extLst>
              <a:ext uri="{FF2B5EF4-FFF2-40B4-BE49-F238E27FC236}">
                <a16:creationId xmlns:a16="http://schemas.microsoft.com/office/drawing/2014/main" id="{4A3B5694-5413-4324-8ABE-F976EAB996E4}"/>
              </a:ext>
            </a:extLst>
          </p:cNvPr>
          <p:cNvSpPr>
            <a:spLocks noGrp="1"/>
          </p:cNvSpPr>
          <p:nvPr>
            <p:ph type="ftr" sz="quarter" idx="11"/>
          </p:nvPr>
        </p:nvSpPr>
        <p:spPr>
          <a:xfrm>
            <a:off x="731520" y="6422854"/>
            <a:ext cx="5044440" cy="365125"/>
          </a:xfrm>
        </p:spPr>
        <p:txBody>
          <a:bodyPr vert="horz" lIns="91440" tIns="45720" rIns="91440" bIns="45720" rtlCol="0" anchor="ctr">
            <a:normAutofit/>
          </a:bodyPr>
          <a:lstStyle/>
          <a:p>
            <a:pPr algn="l" defTabSz="914400">
              <a:spcAft>
                <a:spcPts val="600"/>
              </a:spcAft>
            </a:pPr>
            <a:r>
              <a:rPr lang="en-US">
                <a:solidFill>
                  <a:schemeClr val="tx2"/>
                </a:solidFill>
              </a:rPr>
              <a:t>*Template File Available</a:t>
            </a:r>
          </a:p>
        </p:txBody>
      </p:sp>
      <p:sp>
        <p:nvSpPr>
          <p:cNvPr id="5" name="Slide Number Placeholder 4">
            <a:extLst>
              <a:ext uri="{FF2B5EF4-FFF2-40B4-BE49-F238E27FC236}">
                <a16:creationId xmlns:a16="http://schemas.microsoft.com/office/drawing/2014/main" id="{B84C0FB0-55CA-4598-8EA5-6B2CEEA4D0D1}"/>
              </a:ext>
            </a:extLst>
          </p:cNvPr>
          <p:cNvSpPr>
            <a:spLocks noGrp="1"/>
          </p:cNvSpPr>
          <p:nvPr>
            <p:ph type="sldNum" sz="quarter" idx="12"/>
          </p:nvPr>
        </p:nvSpPr>
        <p:spPr>
          <a:xfrm>
            <a:off x="10658927" y="6422854"/>
            <a:ext cx="946264" cy="365125"/>
          </a:xfrm>
        </p:spPr>
        <p:txBody>
          <a:bodyPr vert="horz" lIns="45720" tIns="45720" rIns="91440" bIns="45720" rtlCol="0" anchor="ctr">
            <a:normAutofit/>
          </a:bodyPr>
          <a:lstStyle/>
          <a:p>
            <a:pPr defTabSz="914400">
              <a:spcAft>
                <a:spcPts val="600"/>
              </a:spcAft>
            </a:pPr>
            <a:fld id="{4FAB73BC-B049-4115-A692-8D63A059BFB8}" type="slidenum">
              <a:rPr lang="en-US">
                <a:solidFill>
                  <a:schemeClr val="bg2"/>
                </a:solidFill>
              </a:rPr>
              <a:pPr defTabSz="914400">
                <a:spcAft>
                  <a:spcPts val="600"/>
                </a:spcAft>
              </a:pPr>
              <a:t>19</a:t>
            </a:fld>
            <a:endParaRPr lang="en-US">
              <a:solidFill>
                <a:schemeClr val="bg2"/>
              </a:solidFill>
            </a:endParaRPr>
          </a:p>
        </p:txBody>
      </p:sp>
    </p:spTree>
    <p:extLst>
      <p:ext uri="{BB962C8B-B14F-4D97-AF65-F5344CB8AC3E}">
        <p14:creationId xmlns:p14="http://schemas.microsoft.com/office/powerpoint/2010/main" val="3963764691"/>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57D2A-53D3-4215-A4C2-91CDC0BC01C6}"/>
              </a:ext>
            </a:extLst>
          </p:cNvPr>
          <p:cNvSpPr>
            <a:spLocks noGrp="1"/>
          </p:cNvSpPr>
          <p:nvPr>
            <p:ph type="title"/>
          </p:nvPr>
        </p:nvSpPr>
        <p:spPr>
          <a:xfrm>
            <a:off x="1202919" y="284176"/>
            <a:ext cx="9784080" cy="1508760"/>
          </a:xfrm>
        </p:spPr>
        <p:txBody>
          <a:bodyPr/>
          <a:lstStyle/>
          <a:p>
            <a:r>
              <a:rPr lang="en-US" dirty="0"/>
              <a:t>Navigating cte navigator</a:t>
            </a:r>
          </a:p>
        </p:txBody>
      </p:sp>
      <p:sp>
        <p:nvSpPr>
          <p:cNvPr id="3" name="Content Placeholder 2">
            <a:extLst>
              <a:ext uri="{FF2B5EF4-FFF2-40B4-BE49-F238E27FC236}">
                <a16:creationId xmlns:a16="http://schemas.microsoft.com/office/drawing/2014/main" id="{77D5EB84-9B70-4B74-8D46-628D0603249F}"/>
              </a:ext>
            </a:extLst>
          </p:cNvPr>
          <p:cNvSpPr>
            <a:spLocks noGrp="1"/>
          </p:cNvSpPr>
          <p:nvPr>
            <p:ph idx="1"/>
          </p:nvPr>
        </p:nvSpPr>
        <p:spPr>
          <a:xfrm>
            <a:off x="1202919" y="2011680"/>
            <a:ext cx="10581042" cy="4562144"/>
          </a:xfrm>
        </p:spPr>
        <p:txBody>
          <a:bodyPr>
            <a:normAutofit/>
          </a:bodyPr>
          <a:lstStyle/>
          <a:p>
            <a:pPr marL="0" indent="0">
              <a:lnSpc>
                <a:spcPct val="150000"/>
              </a:lnSpc>
              <a:spcBef>
                <a:spcPts val="2400"/>
              </a:spcBef>
              <a:buNone/>
            </a:pPr>
            <a:r>
              <a:rPr lang="en-US" sz="4000"/>
              <a:t>WELCOME and INTRODUCTIONS</a:t>
            </a:r>
          </a:p>
          <a:p>
            <a:pPr lvl="2">
              <a:lnSpc>
                <a:spcPct val="200000"/>
              </a:lnSpc>
              <a:spcBef>
                <a:spcPts val="0"/>
              </a:spcBef>
              <a:spcAft>
                <a:spcPts val="0"/>
              </a:spcAft>
            </a:pPr>
            <a:r>
              <a:rPr lang="en-US" sz="3200"/>
              <a:t>MI ACTE Board Members</a:t>
            </a:r>
          </a:p>
          <a:p>
            <a:pPr lvl="2">
              <a:lnSpc>
                <a:spcPct val="200000"/>
              </a:lnSpc>
              <a:spcBef>
                <a:spcPts val="0"/>
              </a:spcBef>
              <a:spcAft>
                <a:spcPts val="0"/>
              </a:spcAft>
            </a:pPr>
            <a:r>
              <a:rPr lang="en-US" sz="3200"/>
              <a:t>OCTE Consultants</a:t>
            </a:r>
            <a:endParaRPr lang="en-US" sz="3200" dirty="0"/>
          </a:p>
        </p:txBody>
      </p:sp>
      <p:sp>
        <p:nvSpPr>
          <p:cNvPr id="5" name="Slide Number Placeholder 4">
            <a:extLst>
              <a:ext uri="{FF2B5EF4-FFF2-40B4-BE49-F238E27FC236}">
                <a16:creationId xmlns:a16="http://schemas.microsoft.com/office/drawing/2014/main" id="{B02DBA10-2190-4374-99DB-020E4E8DD8E9}"/>
              </a:ext>
            </a:extLst>
          </p:cNvPr>
          <p:cNvSpPr>
            <a:spLocks noGrp="1"/>
          </p:cNvSpPr>
          <p:nvPr>
            <p:ph type="sldNum" sz="quarter" idx="12"/>
          </p:nvPr>
        </p:nvSpPr>
        <p:spPr>
          <a:xfrm>
            <a:off x="10658927" y="6422854"/>
            <a:ext cx="946264" cy="365125"/>
          </a:xfrm>
        </p:spPr>
        <p:txBody>
          <a:bodyPr/>
          <a:lstStyle/>
          <a:p>
            <a:fld id="{4FAB73BC-B049-4115-A692-8D63A059BFB8}" type="slidenum">
              <a:rPr lang="en-US" smtClean="0"/>
              <a:t>2</a:t>
            </a:fld>
            <a:endParaRPr lang="en-US" dirty="0"/>
          </a:p>
        </p:txBody>
      </p:sp>
      <p:sp>
        <p:nvSpPr>
          <p:cNvPr id="6" name="Footer Placeholder 5">
            <a:extLst>
              <a:ext uri="{FF2B5EF4-FFF2-40B4-BE49-F238E27FC236}">
                <a16:creationId xmlns:a16="http://schemas.microsoft.com/office/drawing/2014/main" id="{3E5D31E8-F58E-4057-B994-EA8C914C0386}"/>
              </a:ext>
            </a:extLst>
          </p:cNvPr>
          <p:cNvSpPr>
            <a:spLocks noGrp="1"/>
          </p:cNvSpPr>
          <p:nvPr>
            <p:ph type="ftr" sz="quarter" idx="11"/>
          </p:nvPr>
        </p:nvSpPr>
        <p:spPr>
          <a:xfrm>
            <a:off x="5596471" y="6422854"/>
            <a:ext cx="5044440" cy="365125"/>
          </a:xfrm>
        </p:spPr>
        <p:txBody>
          <a:bodyPr/>
          <a:lstStyle/>
          <a:p>
            <a:r>
              <a:rPr lang="en-US"/>
              <a:t>*Template File Available</a:t>
            </a:r>
            <a:endParaRPr lang="en-US" dirty="0"/>
          </a:p>
        </p:txBody>
      </p:sp>
    </p:spTree>
    <p:extLst>
      <p:ext uri="{BB962C8B-B14F-4D97-AF65-F5344CB8AC3E}">
        <p14:creationId xmlns:p14="http://schemas.microsoft.com/office/powerpoint/2010/main" val="3600548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48B1D-C352-4392-8645-72CDB5AD7EC5}"/>
              </a:ext>
            </a:extLst>
          </p:cNvPr>
          <p:cNvSpPr>
            <a:spLocks noGrp="1"/>
          </p:cNvSpPr>
          <p:nvPr>
            <p:ph type="title"/>
          </p:nvPr>
        </p:nvSpPr>
        <p:spPr/>
        <p:txBody>
          <a:bodyPr>
            <a:normAutofit/>
          </a:bodyPr>
          <a:lstStyle/>
          <a:p>
            <a:r>
              <a:rPr lang="en-US" sz="3300" dirty="0"/>
              <a:t>NAVIGATOR</a:t>
            </a:r>
            <a:br>
              <a:rPr lang="en-US" dirty="0"/>
            </a:br>
            <a:r>
              <a:rPr lang="en-US" sz="2700" dirty="0"/>
              <a:t>advisory committee Meeting Minutes</a:t>
            </a:r>
            <a:br>
              <a:rPr lang="en-US" i="1" dirty="0"/>
            </a:br>
            <a:endParaRPr lang="en-US" dirty="0"/>
          </a:p>
        </p:txBody>
      </p:sp>
      <p:sp>
        <p:nvSpPr>
          <p:cNvPr id="5" name="Slide Number Placeholder 4">
            <a:extLst>
              <a:ext uri="{FF2B5EF4-FFF2-40B4-BE49-F238E27FC236}">
                <a16:creationId xmlns:a16="http://schemas.microsoft.com/office/drawing/2014/main" id="{B84C0FB0-55CA-4598-8EA5-6B2CEEA4D0D1}"/>
              </a:ext>
            </a:extLst>
          </p:cNvPr>
          <p:cNvSpPr>
            <a:spLocks noGrp="1"/>
          </p:cNvSpPr>
          <p:nvPr>
            <p:ph type="sldNum" sz="quarter" idx="12"/>
          </p:nvPr>
        </p:nvSpPr>
        <p:spPr/>
        <p:txBody>
          <a:bodyPr/>
          <a:lstStyle/>
          <a:p>
            <a:fld id="{4FAB73BC-B049-4115-A692-8D63A059BFB8}" type="slidenum">
              <a:rPr lang="en-US" smtClean="0"/>
              <a:t>20</a:t>
            </a:fld>
            <a:endParaRPr lang="en-US" dirty="0"/>
          </a:p>
        </p:txBody>
      </p:sp>
      <p:sp>
        <p:nvSpPr>
          <p:cNvPr id="6" name="Footer Placeholder 5">
            <a:extLst>
              <a:ext uri="{FF2B5EF4-FFF2-40B4-BE49-F238E27FC236}">
                <a16:creationId xmlns:a16="http://schemas.microsoft.com/office/drawing/2014/main" id="{4A3B5694-5413-4324-8ABE-F976EAB996E4}"/>
              </a:ext>
            </a:extLst>
          </p:cNvPr>
          <p:cNvSpPr>
            <a:spLocks noGrp="1"/>
          </p:cNvSpPr>
          <p:nvPr>
            <p:ph type="ftr" sz="quarter" idx="11"/>
          </p:nvPr>
        </p:nvSpPr>
        <p:spPr>
          <a:xfrm>
            <a:off x="5596471" y="6422854"/>
            <a:ext cx="5044440" cy="365125"/>
          </a:xfrm>
        </p:spPr>
        <p:txBody>
          <a:bodyPr/>
          <a:lstStyle/>
          <a:p>
            <a:r>
              <a:rPr lang="en-US" dirty="0"/>
              <a:t>*Template File Available</a:t>
            </a:r>
          </a:p>
        </p:txBody>
      </p:sp>
      <p:pic>
        <p:nvPicPr>
          <p:cNvPr id="4" name="Picture 3">
            <a:extLst>
              <a:ext uri="{FF2B5EF4-FFF2-40B4-BE49-F238E27FC236}">
                <a16:creationId xmlns:a16="http://schemas.microsoft.com/office/drawing/2014/main" id="{48E5F201-6C37-43A9-8545-884BA9893713}"/>
              </a:ext>
            </a:extLst>
          </p:cNvPr>
          <p:cNvPicPr>
            <a:picLocks noChangeAspect="1"/>
          </p:cNvPicPr>
          <p:nvPr/>
        </p:nvPicPr>
        <p:blipFill>
          <a:blip r:embed="rId3"/>
          <a:stretch>
            <a:fillRect/>
          </a:stretch>
        </p:blipFill>
        <p:spPr>
          <a:xfrm>
            <a:off x="213086" y="2078601"/>
            <a:ext cx="5772791" cy="3842514"/>
          </a:xfrm>
          <a:prstGeom prst="rect">
            <a:avLst/>
          </a:prstGeom>
        </p:spPr>
      </p:pic>
      <p:pic>
        <p:nvPicPr>
          <p:cNvPr id="3" name="Picture 2">
            <a:extLst>
              <a:ext uri="{FF2B5EF4-FFF2-40B4-BE49-F238E27FC236}">
                <a16:creationId xmlns:a16="http://schemas.microsoft.com/office/drawing/2014/main" id="{01C0B9EC-115F-4789-95AB-38BB14221D06}"/>
              </a:ext>
            </a:extLst>
          </p:cNvPr>
          <p:cNvPicPr>
            <a:picLocks noChangeAspect="1"/>
          </p:cNvPicPr>
          <p:nvPr/>
        </p:nvPicPr>
        <p:blipFill>
          <a:blip r:embed="rId4"/>
          <a:stretch>
            <a:fillRect/>
          </a:stretch>
        </p:blipFill>
        <p:spPr>
          <a:xfrm>
            <a:off x="6206125" y="2679529"/>
            <a:ext cx="5505450" cy="3743325"/>
          </a:xfrm>
          <a:prstGeom prst="rect">
            <a:avLst/>
          </a:prstGeom>
        </p:spPr>
      </p:pic>
    </p:spTree>
    <p:extLst>
      <p:ext uri="{BB962C8B-B14F-4D97-AF65-F5344CB8AC3E}">
        <p14:creationId xmlns:p14="http://schemas.microsoft.com/office/powerpoint/2010/main" val="4161435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48B1D-C352-4392-8645-72CDB5AD7EC5}"/>
              </a:ext>
            </a:extLst>
          </p:cNvPr>
          <p:cNvSpPr>
            <a:spLocks noGrp="1"/>
          </p:cNvSpPr>
          <p:nvPr>
            <p:ph type="title"/>
          </p:nvPr>
        </p:nvSpPr>
        <p:spPr/>
        <p:txBody>
          <a:bodyPr/>
          <a:lstStyle/>
          <a:p>
            <a:r>
              <a:rPr lang="en-US" dirty="0"/>
              <a:t>NAVIGATOR</a:t>
            </a:r>
          </a:p>
        </p:txBody>
      </p:sp>
      <p:sp>
        <p:nvSpPr>
          <p:cNvPr id="3" name="Content Placeholder 2">
            <a:extLst>
              <a:ext uri="{FF2B5EF4-FFF2-40B4-BE49-F238E27FC236}">
                <a16:creationId xmlns:a16="http://schemas.microsoft.com/office/drawing/2014/main" id="{1FC81015-0E69-4B86-93FA-73D8772B6F27}"/>
              </a:ext>
            </a:extLst>
          </p:cNvPr>
          <p:cNvSpPr>
            <a:spLocks noGrp="1"/>
          </p:cNvSpPr>
          <p:nvPr>
            <p:ph idx="1"/>
          </p:nvPr>
        </p:nvSpPr>
        <p:spPr>
          <a:xfrm>
            <a:off x="839449" y="1978703"/>
            <a:ext cx="10147550" cy="4809276"/>
          </a:xfrm>
        </p:spPr>
        <p:txBody>
          <a:bodyPr>
            <a:normAutofit fontScale="92500" lnSpcReduction="20000"/>
          </a:bodyPr>
          <a:lstStyle/>
          <a:p>
            <a:pPr marL="0" indent="0">
              <a:buNone/>
            </a:pPr>
            <a:r>
              <a:rPr lang="en-US" sz="3900" dirty="0"/>
              <a:t>C06 – Program Advisory Committee </a:t>
            </a:r>
            <a:r>
              <a:rPr lang="en-US" sz="3900" i="1" dirty="0"/>
              <a:t>(page 4)</a:t>
            </a:r>
          </a:p>
          <a:p>
            <a:endParaRPr lang="en-US" sz="1400" dirty="0"/>
          </a:p>
          <a:p>
            <a:pPr lvl="1"/>
            <a:r>
              <a:rPr lang="en-US" sz="2800" dirty="0"/>
              <a:t>Program Technology Inventory*</a:t>
            </a:r>
          </a:p>
          <a:p>
            <a:pPr lvl="2"/>
            <a:r>
              <a:rPr lang="en-US" sz="1900" dirty="0"/>
              <a:t>Program Technology is any item that allows the instructor to facilitate learning and improve performance by creating, using, and managing appropriate technological processes and resources.  Examples are computers, tablets, and notebooks; but are not limited to computers and handhelds.  They may also include projectors, scanners, CPS (clickers) and other technology used in your program that cost under $5,000 per unit.</a:t>
            </a:r>
          </a:p>
          <a:p>
            <a:pPr lvl="2"/>
            <a:endParaRPr lang="en-US" sz="2600" dirty="0">
              <a:solidFill>
                <a:srgbClr val="FF0000"/>
              </a:solidFill>
            </a:endParaRPr>
          </a:p>
          <a:p>
            <a:pPr lvl="1"/>
            <a:r>
              <a:rPr lang="en-US" sz="2800" dirty="0"/>
              <a:t>Program Equipment Inventory*</a:t>
            </a:r>
          </a:p>
          <a:p>
            <a:pPr lvl="2"/>
            <a:r>
              <a:rPr lang="en-US" sz="1900" dirty="0"/>
              <a:t>Equipment is any tangible nonexpendable item having a useful life of more than one year and an acquisition cost of $5,000 or more per unit.</a:t>
            </a:r>
          </a:p>
          <a:p>
            <a:pPr lvl="1"/>
            <a:endParaRPr lang="en-US" sz="2800" dirty="0"/>
          </a:p>
          <a:p>
            <a:pPr lvl="1"/>
            <a:r>
              <a:rPr lang="en-US" sz="2800" dirty="0"/>
              <a:t>Textbooks/Software* (Bias-Free Curriculum and Facilities Statement)</a:t>
            </a:r>
          </a:p>
          <a:p>
            <a:pPr lvl="2"/>
            <a:r>
              <a:rPr lang="en-US" sz="1900" dirty="0"/>
              <a:t>Less than five years old</a:t>
            </a:r>
            <a:endParaRPr lang="en-US" sz="2800" dirty="0"/>
          </a:p>
          <a:p>
            <a:pPr marL="228600" lvl="1" indent="0">
              <a:buNone/>
            </a:pPr>
            <a:endParaRPr lang="en-US" sz="2800" dirty="0">
              <a:solidFill>
                <a:srgbClr val="FF0000"/>
              </a:solidFill>
            </a:endParaRPr>
          </a:p>
          <a:p>
            <a:pPr lvl="1"/>
            <a:endParaRPr lang="en-US" sz="2800" dirty="0"/>
          </a:p>
          <a:p>
            <a:endParaRPr lang="en-US" sz="3900" dirty="0"/>
          </a:p>
        </p:txBody>
      </p:sp>
      <p:sp>
        <p:nvSpPr>
          <p:cNvPr id="5" name="Slide Number Placeholder 4">
            <a:extLst>
              <a:ext uri="{FF2B5EF4-FFF2-40B4-BE49-F238E27FC236}">
                <a16:creationId xmlns:a16="http://schemas.microsoft.com/office/drawing/2014/main" id="{B84C0FB0-55CA-4598-8EA5-6B2CEEA4D0D1}"/>
              </a:ext>
            </a:extLst>
          </p:cNvPr>
          <p:cNvSpPr>
            <a:spLocks noGrp="1"/>
          </p:cNvSpPr>
          <p:nvPr>
            <p:ph type="sldNum" sz="quarter" idx="12"/>
          </p:nvPr>
        </p:nvSpPr>
        <p:spPr/>
        <p:txBody>
          <a:bodyPr/>
          <a:lstStyle/>
          <a:p>
            <a:fld id="{4FAB73BC-B049-4115-A692-8D63A059BFB8}" type="slidenum">
              <a:rPr lang="en-US" smtClean="0"/>
              <a:t>21</a:t>
            </a:fld>
            <a:endParaRPr lang="en-US" dirty="0"/>
          </a:p>
        </p:txBody>
      </p:sp>
      <p:sp>
        <p:nvSpPr>
          <p:cNvPr id="4" name="Footer Placeholder 3">
            <a:extLst>
              <a:ext uri="{FF2B5EF4-FFF2-40B4-BE49-F238E27FC236}">
                <a16:creationId xmlns:a16="http://schemas.microsoft.com/office/drawing/2014/main" id="{59CEEDA4-FD6D-49C8-B555-F0F187DD8032}"/>
              </a:ext>
            </a:extLst>
          </p:cNvPr>
          <p:cNvSpPr>
            <a:spLocks noGrp="1"/>
          </p:cNvSpPr>
          <p:nvPr>
            <p:ph type="ftr" sz="quarter" idx="11"/>
          </p:nvPr>
        </p:nvSpPr>
        <p:spPr/>
        <p:txBody>
          <a:bodyPr/>
          <a:lstStyle/>
          <a:p>
            <a:r>
              <a:rPr lang="en-US" dirty="0"/>
              <a:t>*Template File Available</a:t>
            </a:r>
          </a:p>
        </p:txBody>
      </p:sp>
    </p:spTree>
    <p:extLst>
      <p:ext uri="{BB962C8B-B14F-4D97-AF65-F5344CB8AC3E}">
        <p14:creationId xmlns:p14="http://schemas.microsoft.com/office/powerpoint/2010/main" val="1186364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48B1D-C352-4392-8645-72CDB5AD7EC5}"/>
              </a:ext>
            </a:extLst>
          </p:cNvPr>
          <p:cNvSpPr>
            <a:spLocks noGrp="1"/>
          </p:cNvSpPr>
          <p:nvPr>
            <p:ph type="title"/>
          </p:nvPr>
        </p:nvSpPr>
        <p:spPr>
          <a:xfrm>
            <a:off x="1202919" y="284176"/>
            <a:ext cx="10727824" cy="1508760"/>
          </a:xfrm>
        </p:spPr>
        <p:txBody>
          <a:bodyPr>
            <a:normAutofit fontScale="90000"/>
          </a:bodyPr>
          <a:lstStyle/>
          <a:p>
            <a:r>
              <a:rPr lang="en-US" sz="3300" dirty="0"/>
              <a:t>NAVIGATOR</a:t>
            </a:r>
            <a:br>
              <a:rPr lang="en-US" dirty="0"/>
            </a:br>
            <a:r>
              <a:rPr lang="en-US" sz="2700" dirty="0"/>
              <a:t>PROGRAM INVENTORY (equipment, technology, textbooks, software</a:t>
            </a:r>
            <a:br>
              <a:rPr lang="en-US" i="1" dirty="0"/>
            </a:br>
            <a:endParaRPr lang="en-US" dirty="0"/>
          </a:p>
        </p:txBody>
      </p:sp>
      <p:sp>
        <p:nvSpPr>
          <p:cNvPr id="5" name="Slide Number Placeholder 4">
            <a:extLst>
              <a:ext uri="{FF2B5EF4-FFF2-40B4-BE49-F238E27FC236}">
                <a16:creationId xmlns:a16="http://schemas.microsoft.com/office/drawing/2014/main" id="{B84C0FB0-55CA-4598-8EA5-6B2CEEA4D0D1}"/>
              </a:ext>
            </a:extLst>
          </p:cNvPr>
          <p:cNvSpPr>
            <a:spLocks noGrp="1"/>
          </p:cNvSpPr>
          <p:nvPr>
            <p:ph type="sldNum" sz="quarter" idx="12"/>
          </p:nvPr>
        </p:nvSpPr>
        <p:spPr/>
        <p:txBody>
          <a:bodyPr/>
          <a:lstStyle/>
          <a:p>
            <a:fld id="{4FAB73BC-B049-4115-A692-8D63A059BFB8}" type="slidenum">
              <a:rPr lang="en-US" smtClean="0"/>
              <a:t>22</a:t>
            </a:fld>
            <a:endParaRPr lang="en-US" dirty="0"/>
          </a:p>
        </p:txBody>
      </p:sp>
      <p:sp>
        <p:nvSpPr>
          <p:cNvPr id="6" name="Footer Placeholder 5">
            <a:extLst>
              <a:ext uri="{FF2B5EF4-FFF2-40B4-BE49-F238E27FC236}">
                <a16:creationId xmlns:a16="http://schemas.microsoft.com/office/drawing/2014/main" id="{4A3B5694-5413-4324-8ABE-F976EAB996E4}"/>
              </a:ext>
            </a:extLst>
          </p:cNvPr>
          <p:cNvSpPr>
            <a:spLocks noGrp="1"/>
          </p:cNvSpPr>
          <p:nvPr>
            <p:ph type="ftr" sz="quarter" idx="11"/>
          </p:nvPr>
        </p:nvSpPr>
        <p:spPr>
          <a:xfrm>
            <a:off x="5596471" y="6422854"/>
            <a:ext cx="5044440" cy="365125"/>
          </a:xfrm>
        </p:spPr>
        <p:txBody>
          <a:bodyPr/>
          <a:lstStyle/>
          <a:p>
            <a:r>
              <a:rPr lang="en-US" dirty="0"/>
              <a:t>*Template File Available</a:t>
            </a:r>
          </a:p>
        </p:txBody>
      </p:sp>
      <p:pic>
        <p:nvPicPr>
          <p:cNvPr id="7" name="Picture 6">
            <a:extLst>
              <a:ext uri="{FF2B5EF4-FFF2-40B4-BE49-F238E27FC236}">
                <a16:creationId xmlns:a16="http://schemas.microsoft.com/office/drawing/2014/main" id="{50464FBF-FCE0-4447-8A82-541D4207C2DC}"/>
              </a:ext>
            </a:extLst>
          </p:cNvPr>
          <p:cNvPicPr>
            <a:picLocks noChangeAspect="1"/>
          </p:cNvPicPr>
          <p:nvPr/>
        </p:nvPicPr>
        <p:blipFill>
          <a:blip r:embed="rId3"/>
          <a:stretch>
            <a:fillRect/>
          </a:stretch>
        </p:blipFill>
        <p:spPr>
          <a:xfrm>
            <a:off x="200985" y="2391262"/>
            <a:ext cx="5728084" cy="3433265"/>
          </a:xfrm>
          <a:prstGeom prst="rect">
            <a:avLst/>
          </a:prstGeom>
        </p:spPr>
      </p:pic>
      <p:pic>
        <p:nvPicPr>
          <p:cNvPr id="8" name="Picture 7">
            <a:extLst>
              <a:ext uri="{FF2B5EF4-FFF2-40B4-BE49-F238E27FC236}">
                <a16:creationId xmlns:a16="http://schemas.microsoft.com/office/drawing/2014/main" id="{A4029119-400F-4B46-BB65-F0641340DC77}"/>
              </a:ext>
            </a:extLst>
          </p:cNvPr>
          <p:cNvPicPr>
            <a:picLocks noChangeAspect="1"/>
          </p:cNvPicPr>
          <p:nvPr/>
        </p:nvPicPr>
        <p:blipFill>
          <a:blip r:embed="rId4"/>
          <a:stretch>
            <a:fillRect/>
          </a:stretch>
        </p:blipFill>
        <p:spPr>
          <a:xfrm>
            <a:off x="6261667" y="2140221"/>
            <a:ext cx="5589133" cy="1485900"/>
          </a:xfrm>
          <a:prstGeom prst="rect">
            <a:avLst/>
          </a:prstGeom>
        </p:spPr>
      </p:pic>
      <p:pic>
        <p:nvPicPr>
          <p:cNvPr id="9" name="Picture 8">
            <a:extLst>
              <a:ext uri="{FF2B5EF4-FFF2-40B4-BE49-F238E27FC236}">
                <a16:creationId xmlns:a16="http://schemas.microsoft.com/office/drawing/2014/main" id="{03DB62D6-342E-47F0-90C8-7DAFB846E68B}"/>
              </a:ext>
            </a:extLst>
          </p:cNvPr>
          <p:cNvPicPr>
            <a:picLocks noChangeAspect="1"/>
          </p:cNvPicPr>
          <p:nvPr/>
        </p:nvPicPr>
        <p:blipFill>
          <a:blip r:embed="rId5"/>
          <a:stretch>
            <a:fillRect/>
          </a:stretch>
        </p:blipFill>
        <p:spPr>
          <a:xfrm>
            <a:off x="6261667" y="3840785"/>
            <a:ext cx="5589134" cy="2581648"/>
          </a:xfrm>
          <a:prstGeom prst="rect">
            <a:avLst/>
          </a:prstGeom>
        </p:spPr>
      </p:pic>
    </p:spTree>
    <p:extLst>
      <p:ext uri="{BB962C8B-B14F-4D97-AF65-F5344CB8AC3E}">
        <p14:creationId xmlns:p14="http://schemas.microsoft.com/office/powerpoint/2010/main" val="10909538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5F9F5EB8-AB42-47FD-8F4A-176C0A4B1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 name="Rectangle 48">
            <a:extLst>
              <a:ext uri="{FF2B5EF4-FFF2-40B4-BE49-F238E27FC236}">
                <a16:creationId xmlns:a16="http://schemas.microsoft.com/office/drawing/2014/main" id="{8B3AE79A-6B95-44C3-B0A5-80E2F3E60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0358" y="0"/>
            <a:ext cx="465164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4A49FE10-080D-48D7-80FF-9A64D270AD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551" y="2054942"/>
            <a:ext cx="4657449" cy="1828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B334C43-D89E-4B17-A4DB-7E5E96762BD7}"/>
              </a:ext>
            </a:extLst>
          </p:cNvPr>
          <p:cNvSpPr>
            <a:spLocks noGrp="1"/>
          </p:cNvSpPr>
          <p:nvPr>
            <p:ph type="title"/>
          </p:nvPr>
        </p:nvSpPr>
        <p:spPr>
          <a:xfrm>
            <a:off x="7698163" y="2152535"/>
            <a:ext cx="4336032" cy="1739347"/>
          </a:xfrm>
        </p:spPr>
        <p:txBody>
          <a:bodyPr vert="horz" lIns="91440" tIns="45720" rIns="91440" bIns="45720" rtlCol="0" anchor="ctr">
            <a:normAutofit/>
          </a:bodyPr>
          <a:lstStyle/>
          <a:p>
            <a:pPr algn="ctr">
              <a:lnSpc>
                <a:spcPct val="80000"/>
              </a:lnSpc>
            </a:pPr>
            <a:r>
              <a:rPr lang="en-US" sz="4400" spc="150" dirty="0">
                <a:solidFill>
                  <a:schemeClr val="tx2"/>
                </a:solidFill>
              </a:rPr>
              <a:t>BREAK</a:t>
            </a:r>
            <a:br>
              <a:rPr lang="en-US" sz="4400" spc="150" dirty="0">
                <a:solidFill>
                  <a:schemeClr val="tx2"/>
                </a:solidFill>
              </a:rPr>
            </a:br>
            <a:r>
              <a:rPr lang="en-US" sz="2800" spc="150" dirty="0">
                <a:solidFill>
                  <a:schemeClr val="tx2"/>
                </a:solidFill>
              </a:rPr>
              <a:t>10:15 a.m. to 10:30 a.m.</a:t>
            </a:r>
          </a:p>
        </p:txBody>
      </p:sp>
      <p:sp>
        <p:nvSpPr>
          <p:cNvPr id="53" name="Rectangle 52">
            <a:extLst>
              <a:ext uri="{FF2B5EF4-FFF2-40B4-BE49-F238E27FC236}">
                <a16:creationId xmlns:a16="http://schemas.microsoft.com/office/drawing/2014/main" id="{60A9E987-6859-4A62-922F-51B47D50D7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0358" cy="6858000"/>
          </a:xfrm>
          <a:prstGeom prst="rect">
            <a:avLst/>
          </a:prstGeom>
          <a:solidFill>
            <a:schemeClr val="bg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pic>
        <p:nvPicPr>
          <p:cNvPr id="40" name="Picture 39" descr="A close up of a clock&#10;&#10;Description generated with high confidence">
            <a:extLst>
              <a:ext uri="{FF2B5EF4-FFF2-40B4-BE49-F238E27FC236}">
                <a16:creationId xmlns:a16="http://schemas.microsoft.com/office/drawing/2014/main" id="{8BD248E0-5684-4627-823A-C560E46DFE7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78705" y="598634"/>
            <a:ext cx="5577141" cy="5619286"/>
          </a:xfrm>
          <a:prstGeom prst="rect">
            <a:avLst/>
          </a:prstGeom>
        </p:spPr>
      </p:pic>
      <p:sp>
        <p:nvSpPr>
          <p:cNvPr id="3" name="Slide Number Placeholder 2">
            <a:extLst>
              <a:ext uri="{FF2B5EF4-FFF2-40B4-BE49-F238E27FC236}">
                <a16:creationId xmlns:a16="http://schemas.microsoft.com/office/drawing/2014/main" id="{E7236820-7E11-4C66-893D-8E54EF36CAE8}"/>
              </a:ext>
            </a:extLst>
          </p:cNvPr>
          <p:cNvSpPr>
            <a:spLocks noGrp="1"/>
          </p:cNvSpPr>
          <p:nvPr>
            <p:ph type="sldNum" sz="quarter" idx="12"/>
          </p:nvPr>
        </p:nvSpPr>
        <p:spPr/>
        <p:txBody>
          <a:bodyPr/>
          <a:lstStyle/>
          <a:p>
            <a:fld id="{4FAB73BC-B049-4115-A692-8D63A059BFB8}" type="slidenum">
              <a:rPr lang="en-US" smtClean="0"/>
              <a:t>23</a:t>
            </a:fld>
            <a:endParaRPr lang="en-US" dirty="0"/>
          </a:p>
        </p:txBody>
      </p:sp>
      <p:sp>
        <p:nvSpPr>
          <p:cNvPr id="5" name="Footer Placeholder 4">
            <a:extLst>
              <a:ext uri="{FF2B5EF4-FFF2-40B4-BE49-F238E27FC236}">
                <a16:creationId xmlns:a16="http://schemas.microsoft.com/office/drawing/2014/main" id="{0330398F-59E9-49E4-BBE1-6943F41FFC30}"/>
              </a:ext>
            </a:extLst>
          </p:cNvPr>
          <p:cNvSpPr>
            <a:spLocks noGrp="1"/>
          </p:cNvSpPr>
          <p:nvPr>
            <p:ph type="ftr" sz="quarter" idx="11"/>
          </p:nvPr>
        </p:nvSpPr>
        <p:spPr/>
        <p:txBody>
          <a:bodyPr/>
          <a:lstStyle/>
          <a:p>
            <a:r>
              <a:rPr lang="en-US" dirty="0"/>
              <a:t>*Template File Available</a:t>
            </a:r>
          </a:p>
        </p:txBody>
      </p:sp>
    </p:spTree>
    <p:extLst>
      <p:ext uri="{BB962C8B-B14F-4D97-AF65-F5344CB8AC3E}">
        <p14:creationId xmlns:p14="http://schemas.microsoft.com/office/powerpoint/2010/main" val="3834155582"/>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DF4CF-4369-4346-8B8C-B5A3DE16B011}"/>
              </a:ext>
            </a:extLst>
          </p:cNvPr>
          <p:cNvSpPr>
            <a:spLocks noGrp="1"/>
          </p:cNvSpPr>
          <p:nvPr>
            <p:ph type="title"/>
          </p:nvPr>
        </p:nvSpPr>
        <p:spPr/>
        <p:txBody>
          <a:bodyPr/>
          <a:lstStyle/>
          <a:p>
            <a:r>
              <a:rPr lang="en-US" dirty="0"/>
              <a:t>navigator</a:t>
            </a:r>
          </a:p>
        </p:txBody>
      </p:sp>
      <p:sp>
        <p:nvSpPr>
          <p:cNvPr id="3" name="Content Placeholder 2">
            <a:extLst>
              <a:ext uri="{FF2B5EF4-FFF2-40B4-BE49-F238E27FC236}">
                <a16:creationId xmlns:a16="http://schemas.microsoft.com/office/drawing/2014/main" id="{003FB962-E1C8-49FC-BB3B-446CEB95C56F}"/>
              </a:ext>
            </a:extLst>
          </p:cNvPr>
          <p:cNvSpPr>
            <a:spLocks noGrp="1"/>
          </p:cNvSpPr>
          <p:nvPr>
            <p:ph idx="1"/>
          </p:nvPr>
        </p:nvSpPr>
        <p:spPr>
          <a:xfrm>
            <a:off x="1202919" y="1902498"/>
            <a:ext cx="10402272" cy="4206240"/>
          </a:xfrm>
        </p:spPr>
        <p:txBody>
          <a:bodyPr>
            <a:noAutofit/>
          </a:bodyPr>
          <a:lstStyle/>
          <a:p>
            <a:pPr marL="0" indent="0">
              <a:buNone/>
            </a:pPr>
            <a:r>
              <a:rPr lang="en-US" sz="3600" dirty="0"/>
              <a:t>C10 – Implementation of Program Standards </a:t>
            </a:r>
            <a:r>
              <a:rPr lang="en-US" sz="3600" i="1" dirty="0"/>
              <a:t>(page 5)</a:t>
            </a:r>
          </a:p>
          <a:p>
            <a:pPr marL="0" indent="0">
              <a:buNone/>
            </a:pPr>
            <a:endParaRPr lang="en-US" sz="900" dirty="0"/>
          </a:p>
          <a:p>
            <a:pPr lvl="1">
              <a:lnSpc>
                <a:spcPct val="150000"/>
              </a:lnSpc>
            </a:pPr>
            <a:r>
              <a:rPr lang="en-US" sz="3200" dirty="0"/>
              <a:t>Gap Analysis Document (Navigator – Resources)</a:t>
            </a:r>
          </a:p>
          <a:p>
            <a:pPr lvl="2">
              <a:lnSpc>
                <a:spcPct val="150000"/>
              </a:lnSpc>
            </a:pPr>
            <a:r>
              <a:rPr lang="en-US" sz="3000" dirty="0"/>
              <a:t>Alignment of curriculum</a:t>
            </a:r>
          </a:p>
        </p:txBody>
      </p:sp>
      <p:sp>
        <p:nvSpPr>
          <p:cNvPr id="5" name="Slide Number Placeholder 4">
            <a:extLst>
              <a:ext uri="{FF2B5EF4-FFF2-40B4-BE49-F238E27FC236}">
                <a16:creationId xmlns:a16="http://schemas.microsoft.com/office/drawing/2014/main" id="{41298C54-A61A-435A-8D4E-E2BAF266A36E}"/>
              </a:ext>
            </a:extLst>
          </p:cNvPr>
          <p:cNvSpPr>
            <a:spLocks noGrp="1"/>
          </p:cNvSpPr>
          <p:nvPr>
            <p:ph type="sldNum" sz="quarter" idx="12"/>
          </p:nvPr>
        </p:nvSpPr>
        <p:spPr/>
        <p:txBody>
          <a:bodyPr/>
          <a:lstStyle/>
          <a:p>
            <a:fld id="{4FAB73BC-B049-4115-A692-8D63A059BFB8}" type="slidenum">
              <a:rPr lang="en-US" smtClean="0"/>
              <a:t>24</a:t>
            </a:fld>
            <a:endParaRPr lang="en-US" dirty="0"/>
          </a:p>
        </p:txBody>
      </p:sp>
      <p:sp>
        <p:nvSpPr>
          <p:cNvPr id="6" name="Footer Placeholder 5">
            <a:extLst>
              <a:ext uri="{FF2B5EF4-FFF2-40B4-BE49-F238E27FC236}">
                <a16:creationId xmlns:a16="http://schemas.microsoft.com/office/drawing/2014/main" id="{1466D78A-8DD6-406F-867C-D52304C7EBB3}"/>
              </a:ext>
            </a:extLst>
          </p:cNvPr>
          <p:cNvSpPr>
            <a:spLocks noGrp="1"/>
          </p:cNvSpPr>
          <p:nvPr>
            <p:ph type="ftr" sz="quarter" idx="11"/>
          </p:nvPr>
        </p:nvSpPr>
        <p:spPr/>
        <p:txBody>
          <a:bodyPr/>
          <a:lstStyle/>
          <a:p>
            <a:r>
              <a:rPr lang="en-US" dirty="0"/>
              <a:t>*Template File Available</a:t>
            </a:r>
          </a:p>
        </p:txBody>
      </p:sp>
    </p:spTree>
    <p:extLst>
      <p:ext uri="{BB962C8B-B14F-4D97-AF65-F5344CB8AC3E}">
        <p14:creationId xmlns:p14="http://schemas.microsoft.com/office/powerpoint/2010/main" val="1396624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32">
            <a:extLst>
              <a:ext uri="{FF2B5EF4-FFF2-40B4-BE49-F238E27FC236}">
                <a16:creationId xmlns:a16="http://schemas.microsoft.com/office/drawing/2014/main" id="{5F9F5EB8-AB42-47FD-8F4A-176C0A4B1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Rectangle 34">
            <a:extLst>
              <a:ext uri="{FF2B5EF4-FFF2-40B4-BE49-F238E27FC236}">
                <a16:creationId xmlns:a16="http://schemas.microsoft.com/office/drawing/2014/main" id="{8B3AE79A-6B95-44C3-B0A5-80E2F3E60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0358" y="0"/>
            <a:ext cx="465164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36">
            <a:extLst>
              <a:ext uri="{FF2B5EF4-FFF2-40B4-BE49-F238E27FC236}">
                <a16:creationId xmlns:a16="http://schemas.microsoft.com/office/drawing/2014/main" id="{4A49FE10-080D-48D7-80FF-9A64D270AD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551" y="2054942"/>
            <a:ext cx="4657449" cy="1828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ADF4CF-4369-4346-8B8C-B5A3DE16B011}"/>
              </a:ext>
            </a:extLst>
          </p:cNvPr>
          <p:cNvSpPr>
            <a:spLocks noGrp="1"/>
          </p:cNvSpPr>
          <p:nvPr>
            <p:ph type="title"/>
          </p:nvPr>
        </p:nvSpPr>
        <p:spPr>
          <a:xfrm>
            <a:off x="7865806" y="2194560"/>
            <a:ext cx="4001729" cy="1739347"/>
          </a:xfrm>
        </p:spPr>
        <p:txBody>
          <a:bodyPr vert="horz" lIns="91440" tIns="45720" rIns="91440" bIns="45720" rtlCol="0" anchor="ctr">
            <a:normAutofit/>
          </a:bodyPr>
          <a:lstStyle/>
          <a:p>
            <a:pPr algn="ctr">
              <a:lnSpc>
                <a:spcPct val="80000"/>
              </a:lnSpc>
            </a:pPr>
            <a:r>
              <a:rPr lang="en-US" sz="3000" spc="150" dirty="0">
                <a:solidFill>
                  <a:schemeClr val="tx2"/>
                </a:solidFill>
              </a:rPr>
              <a:t>navigator</a:t>
            </a:r>
            <a:br>
              <a:rPr lang="en-US" sz="3600" spc="150" dirty="0">
                <a:solidFill>
                  <a:schemeClr val="tx2"/>
                </a:solidFill>
              </a:rPr>
            </a:br>
            <a:br>
              <a:rPr lang="en-US" sz="3600" spc="150" dirty="0">
                <a:solidFill>
                  <a:schemeClr val="tx2"/>
                </a:solidFill>
              </a:rPr>
            </a:br>
            <a:r>
              <a:rPr lang="en-US" sz="2400" spc="150" dirty="0">
                <a:solidFill>
                  <a:schemeClr val="tx2"/>
                </a:solidFill>
              </a:rPr>
              <a:t>gap analysis</a:t>
            </a:r>
          </a:p>
        </p:txBody>
      </p:sp>
      <p:sp>
        <p:nvSpPr>
          <p:cNvPr id="44" name="Rectangle 38">
            <a:extLst>
              <a:ext uri="{FF2B5EF4-FFF2-40B4-BE49-F238E27FC236}">
                <a16:creationId xmlns:a16="http://schemas.microsoft.com/office/drawing/2014/main" id="{60A9E987-6859-4A62-922F-51B47D50D7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0358" cy="6858000"/>
          </a:xfrm>
          <a:prstGeom prst="rect">
            <a:avLst/>
          </a:prstGeom>
          <a:solidFill>
            <a:schemeClr val="bg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B8BB8CFC-A723-4AC1-A486-134880867D41}"/>
              </a:ext>
            </a:extLst>
          </p:cNvPr>
          <p:cNvPicPr>
            <a:picLocks noChangeAspect="1"/>
          </p:cNvPicPr>
          <p:nvPr/>
        </p:nvPicPr>
        <p:blipFill>
          <a:blip r:embed="rId3"/>
          <a:stretch>
            <a:fillRect/>
          </a:stretch>
        </p:blipFill>
        <p:spPr>
          <a:xfrm>
            <a:off x="143340" y="1805307"/>
            <a:ext cx="7256727" cy="3830722"/>
          </a:xfrm>
          <a:prstGeom prst="rect">
            <a:avLst/>
          </a:prstGeom>
        </p:spPr>
      </p:pic>
      <p:sp>
        <p:nvSpPr>
          <p:cNvPr id="6" name="Footer Placeholder 5">
            <a:extLst>
              <a:ext uri="{FF2B5EF4-FFF2-40B4-BE49-F238E27FC236}">
                <a16:creationId xmlns:a16="http://schemas.microsoft.com/office/drawing/2014/main" id="{1466D78A-8DD6-406F-867C-D52304C7EBB3}"/>
              </a:ext>
            </a:extLst>
          </p:cNvPr>
          <p:cNvSpPr>
            <a:spLocks noGrp="1"/>
          </p:cNvSpPr>
          <p:nvPr>
            <p:ph type="ftr" sz="quarter" idx="11"/>
          </p:nvPr>
        </p:nvSpPr>
        <p:spPr>
          <a:xfrm>
            <a:off x="731520" y="6422854"/>
            <a:ext cx="5044440" cy="365125"/>
          </a:xfrm>
        </p:spPr>
        <p:txBody>
          <a:bodyPr vert="horz" lIns="91440" tIns="45720" rIns="91440" bIns="45720" rtlCol="0" anchor="ctr">
            <a:normAutofit/>
          </a:bodyPr>
          <a:lstStyle/>
          <a:p>
            <a:pPr algn="l" defTabSz="914400">
              <a:spcAft>
                <a:spcPts val="600"/>
              </a:spcAft>
            </a:pPr>
            <a:r>
              <a:rPr lang="en-US">
                <a:solidFill>
                  <a:schemeClr val="tx2"/>
                </a:solidFill>
              </a:rPr>
              <a:t>*Template File Available</a:t>
            </a:r>
          </a:p>
        </p:txBody>
      </p:sp>
      <p:sp>
        <p:nvSpPr>
          <p:cNvPr id="5" name="Slide Number Placeholder 4">
            <a:extLst>
              <a:ext uri="{FF2B5EF4-FFF2-40B4-BE49-F238E27FC236}">
                <a16:creationId xmlns:a16="http://schemas.microsoft.com/office/drawing/2014/main" id="{41298C54-A61A-435A-8D4E-E2BAF266A36E}"/>
              </a:ext>
            </a:extLst>
          </p:cNvPr>
          <p:cNvSpPr>
            <a:spLocks noGrp="1"/>
          </p:cNvSpPr>
          <p:nvPr>
            <p:ph type="sldNum" sz="quarter" idx="12"/>
          </p:nvPr>
        </p:nvSpPr>
        <p:spPr>
          <a:xfrm>
            <a:off x="10658927" y="6422854"/>
            <a:ext cx="946264" cy="365125"/>
          </a:xfrm>
        </p:spPr>
        <p:txBody>
          <a:bodyPr vert="horz" lIns="45720" tIns="45720" rIns="91440" bIns="45720" rtlCol="0" anchor="ctr">
            <a:normAutofit/>
          </a:bodyPr>
          <a:lstStyle/>
          <a:p>
            <a:pPr defTabSz="914400">
              <a:spcAft>
                <a:spcPts val="600"/>
              </a:spcAft>
            </a:pPr>
            <a:fld id="{4FAB73BC-B049-4115-A692-8D63A059BFB8}" type="slidenum">
              <a:rPr lang="en-US">
                <a:solidFill>
                  <a:schemeClr val="bg2"/>
                </a:solidFill>
              </a:rPr>
              <a:pPr defTabSz="914400">
                <a:spcAft>
                  <a:spcPts val="600"/>
                </a:spcAft>
              </a:pPr>
              <a:t>25</a:t>
            </a:fld>
            <a:endParaRPr lang="en-US">
              <a:solidFill>
                <a:schemeClr val="bg2"/>
              </a:solidFill>
            </a:endParaRPr>
          </a:p>
        </p:txBody>
      </p:sp>
    </p:spTree>
    <p:extLst>
      <p:ext uri="{BB962C8B-B14F-4D97-AF65-F5344CB8AC3E}">
        <p14:creationId xmlns:p14="http://schemas.microsoft.com/office/powerpoint/2010/main" val="3799027211"/>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DF4CF-4369-4346-8B8C-B5A3DE16B011}"/>
              </a:ext>
            </a:extLst>
          </p:cNvPr>
          <p:cNvSpPr>
            <a:spLocks noGrp="1"/>
          </p:cNvSpPr>
          <p:nvPr>
            <p:ph type="title"/>
          </p:nvPr>
        </p:nvSpPr>
        <p:spPr/>
        <p:txBody>
          <a:bodyPr/>
          <a:lstStyle/>
          <a:p>
            <a:r>
              <a:rPr lang="en-US" dirty="0"/>
              <a:t>navigator</a:t>
            </a:r>
          </a:p>
        </p:txBody>
      </p:sp>
      <p:sp>
        <p:nvSpPr>
          <p:cNvPr id="3" name="Content Placeholder 2">
            <a:extLst>
              <a:ext uri="{FF2B5EF4-FFF2-40B4-BE49-F238E27FC236}">
                <a16:creationId xmlns:a16="http://schemas.microsoft.com/office/drawing/2014/main" id="{003FB962-E1C8-49FC-BB3B-446CEB95C56F}"/>
              </a:ext>
            </a:extLst>
          </p:cNvPr>
          <p:cNvSpPr>
            <a:spLocks noGrp="1"/>
          </p:cNvSpPr>
          <p:nvPr>
            <p:ph idx="1"/>
          </p:nvPr>
        </p:nvSpPr>
        <p:spPr>
          <a:xfrm>
            <a:off x="1202919" y="1902498"/>
            <a:ext cx="10402272" cy="4206240"/>
          </a:xfrm>
        </p:spPr>
        <p:txBody>
          <a:bodyPr>
            <a:noAutofit/>
          </a:bodyPr>
          <a:lstStyle/>
          <a:p>
            <a:pPr marL="0" indent="0">
              <a:buNone/>
            </a:pPr>
            <a:r>
              <a:rPr lang="en-US" sz="3600" dirty="0"/>
              <a:t>C10 – Implementation of Program Standards </a:t>
            </a:r>
            <a:r>
              <a:rPr lang="en-US" sz="3600" i="1" dirty="0"/>
              <a:t>(page 5)</a:t>
            </a:r>
          </a:p>
          <a:p>
            <a:pPr lvl="1">
              <a:lnSpc>
                <a:spcPct val="150000"/>
              </a:lnSpc>
            </a:pPr>
            <a:r>
              <a:rPr lang="en-US" sz="3200" dirty="0"/>
              <a:t>Syllabus*</a:t>
            </a:r>
          </a:p>
          <a:p>
            <a:pPr lvl="2">
              <a:lnSpc>
                <a:spcPct val="100000"/>
              </a:lnSpc>
              <a:spcBef>
                <a:spcPts val="0"/>
              </a:spcBef>
              <a:spcAft>
                <a:spcPts val="0"/>
              </a:spcAft>
            </a:pPr>
            <a:r>
              <a:rPr lang="en-US" sz="2400" dirty="0"/>
              <a:t>Course Title</a:t>
            </a:r>
          </a:p>
          <a:p>
            <a:pPr lvl="2">
              <a:lnSpc>
                <a:spcPct val="100000"/>
              </a:lnSpc>
              <a:spcBef>
                <a:spcPts val="0"/>
              </a:spcBef>
              <a:spcAft>
                <a:spcPts val="0"/>
              </a:spcAft>
            </a:pPr>
            <a:r>
              <a:rPr lang="en-US" sz="2400" dirty="0"/>
              <a:t>Instructor Name and School Contact Information</a:t>
            </a:r>
          </a:p>
          <a:p>
            <a:pPr lvl="2">
              <a:lnSpc>
                <a:spcPct val="100000"/>
              </a:lnSpc>
              <a:spcBef>
                <a:spcPts val="0"/>
              </a:spcBef>
              <a:spcAft>
                <a:spcPts val="0"/>
              </a:spcAft>
            </a:pPr>
            <a:r>
              <a:rPr lang="en-US" sz="2400" dirty="0"/>
              <a:t>Course Dates</a:t>
            </a:r>
          </a:p>
          <a:p>
            <a:pPr lvl="2">
              <a:lnSpc>
                <a:spcPct val="100000"/>
              </a:lnSpc>
              <a:spcBef>
                <a:spcPts val="0"/>
              </a:spcBef>
              <a:spcAft>
                <a:spcPts val="0"/>
              </a:spcAft>
            </a:pPr>
            <a:r>
              <a:rPr lang="en-US" sz="2400" dirty="0"/>
              <a:t>Course Descriptions</a:t>
            </a:r>
          </a:p>
          <a:p>
            <a:pPr lvl="2">
              <a:lnSpc>
                <a:spcPct val="100000"/>
              </a:lnSpc>
              <a:spcBef>
                <a:spcPts val="0"/>
              </a:spcBef>
              <a:spcAft>
                <a:spcPts val="0"/>
              </a:spcAft>
            </a:pPr>
            <a:r>
              <a:rPr lang="en-US" sz="2400" dirty="0"/>
              <a:t>Resources</a:t>
            </a:r>
          </a:p>
          <a:p>
            <a:pPr lvl="2">
              <a:lnSpc>
                <a:spcPct val="100000"/>
              </a:lnSpc>
              <a:spcBef>
                <a:spcPts val="0"/>
              </a:spcBef>
              <a:spcAft>
                <a:spcPts val="0"/>
              </a:spcAft>
            </a:pPr>
            <a:r>
              <a:rPr lang="en-US" sz="2400" dirty="0"/>
              <a:t>Special Features of Course</a:t>
            </a:r>
          </a:p>
          <a:p>
            <a:pPr lvl="2">
              <a:lnSpc>
                <a:spcPct val="100000"/>
              </a:lnSpc>
              <a:spcBef>
                <a:spcPts val="0"/>
              </a:spcBef>
              <a:spcAft>
                <a:spcPts val="0"/>
              </a:spcAft>
            </a:pPr>
            <a:r>
              <a:rPr lang="en-US" sz="2400" dirty="0"/>
              <a:t>Course Outline</a:t>
            </a:r>
          </a:p>
          <a:p>
            <a:pPr lvl="2">
              <a:lnSpc>
                <a:spcPct val="100000"/>
              </a:lnSpc>
              <a:spcBef>
                <a:spcPts val="0"/>
              </a:spcBef>
              <a:spcAft>
                <a:spcPts val="0"/>
              </a:spcAft>
            </a:pPr>
            <a:r>
              <a:rPr lang="en-US" sz="2400" dirty="0"/>
              <a:t>Additional items as needed</a:t>
            </a:r>
          </a:p>
          <a:p>
            <a:pPr marL="228600" lvl="1" indent="0">
              <a:buNone/>
            </a:pPr>
            <a:endParaRPr lang="en-US" sz="700" dirty="0"/>
          </a:p>
        </p:txBody>
      </p:sp>
      <p:sp>
        <p:nvSpPr>
          <p:cNvPr id="5" name="Slide Number Placeholder 4">
            <a:extLst>
              <a:ext uri="{FF2B5EF4-FFF2-40B4-BE49-F238E27FC236}">
                <a16:creationId xmlns:a16="http://schemas.microsoft.com/office/drawing/2014/main" id="{41298C54-A61A-435A-8D4E-E2BAF266A36E}"/>
              </a:ext>
            </a:extLst>
          </p:cNvPr>
          <p:cNvSpPr>
            <a:spLocks noGrp="1"/>
          </p:cNvSpPr>
          <p:nvPr>
            <p:ph type="sldNum" sz="quarter" idx="12"/>
          </p:nvPr>
        </p:nvSpPr>
        <p:spPr/>
        <p:txBody>
          <a:bodyPr/>
          <a:lstStyle/>
          <a:p>
            <a:fld id="{4FAB73BC-B049-4115-A692-8D63A059BFB8}" type="slidenum">
              <a:rPr lang="en-US" smtClean="0"/>
              <a:t>26</a:t>
            </a:fld>
            <a:endParaRPr lang="en-US" dirty="0"/>
          </a:p>
        </p:txBody>
      </p:sp>
      <p:sp>
        <p:nvSpPr>
          <p:cNvPr id="6" name="Footer Placeholder 5">
            <a:extLst>
              <a:ext uri="{FF2B5EF4-FFF2-40B4-BE49-F238E27FC236}">
                <a16:creationId xmlns:a16="http://schemas.microsoft.com/office/drawing/2014/main" id="{1466D78A-8DD6-406F-867C-D52304C7EBB3}"/>
              </a:ext>
            </a:extLst>
          </p:cNvPr>
          <p:cNvSpPr>
            <a:spLocks noGrp="1"/>
          </p:cNvSpPr>
          <p:nvPr>
            <p:ph type="ftr" sz="quarter" idx="11"/>
          </p:nvPr>
        </p:nvSpPr>
        <p:spPr/>
        <p:txBody>
          <a:bodyPr/>
          <a:lstStyle/>
          <a:p>
            <a:r>
              <a:rPr lang="en-US" dirty="0"/>
              <a:t>*Template File Available</a:t>
            </a:r>
          </a:p>
        </p:txBody>
      </p:sp>
    </p:spTree>
    <p:extLst>
      <p:ext uri="{BB962C8B-B14F-4D97-AF65-F5344CB8AC3E}">
        <p14:creationId xmlns:p14="http://schemas.microsoft.com/office/powerpoint/2010/main" val="2227942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5F9F5EB8-AB42-47FD-8F4A-176C0A4B1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a:extLst>
              <a:ext uri="{FF2B5EF4-FFF2-40B4-BE49-F238E27FC236}">
                <a16:creationId xmlns:a16="http://schemas.microsoft.com/office/drawing/2014/main" id="{8B3AE79A-6B95-44C3-B0A5-80E2F3E60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0358" y="0"/>
            <a:ext cx="465164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4A49FE10-080D-48D7-80FF-9A64D270AD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551" y="2054942"/>
            <a:ext cx="4657449" cy="1828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ADF4CF-4369-4346-8B8C-B5A3DE16B011}"/>
              </a:ext>
            </a:extLst>
          </p:cNvPr>
          <p:cNvSpPr>
            <a:spLocks noGrp="1"/>
          </p:cNvSpPr>
          <p:nvPr>
            <p:ph type="title"/>
          </p:nvPr>
        </p:nvSpPr>
        <p:spPr>
          <a:xfrm>
            <a:off x="7865806" y="2194560"/>
            <a:ext cx="4001729" cy="1739347"/>
          </a:xfrm>
        </p:spPr>
        <p:txBody>
          <a:bodyPr vert="horz" lIns="91440" tIns="45720" rIns="91440" bIns="45720" rtlCol="0" anchor="ctr">
            <a:normAutofit/>
          </a:bodyPr>
          <a:lstStyle/>
          <a:p>
            <a:pPr algn="ctr">
              <a:lnSpc>
                <a:spcPct val="80000"/>
              </a:lnSpc>
            </a:pPr>
            <a:r>
              <a:rPr lang="en-US" sz="3000" spc="150" dirty="0">
                <a:solidFill>
                  <a:schemeClr val="tx2"/>
                </a:solidFill>
              </a:rPr>
              <a:t>navigator</a:t>
            </a:r>
            <a:br>
              <a:rPr lang="en-US" sz="4400" spc="150" dirty="0">
                <a:solidFill>
                  <a:schemeClr val="tx2"/>
                </a:solidFill>
              </a:rPr>
            </a:br>
            <a:br>
              <a:rPr lang="en-US" sz="2400" spc="150" dirty="0">
                <a:solidFill>
                  <a:schemeClr val="tx2"/>
                </a:solidFill>
              </a:rPr>
            </a:br>
            <a:r>
              <a:rPr lang="en-US" sz="2400" spc="150" dirty="0">
                <a:solidFill>
                  <a:schemeClr val="tx2"/>
                </a:solidFill>
              </a:rPr>
              <a:t>Syllabus</a:t>
            </a:r>
          </a:p>
        </p:txBody>
      </p:sp>
      <p:sp>
        <p:nvSpPr>
          <p:cNvPr id="35" name="Rectangle 34">
            <a:extLst>
              <a:ext uri="{FF2B5EF4-FFF2-40B4-BE49-F238E27FC236}">
                <a16:creationId xmlns:a16="http://schemas.microsoft.com/office/drawing/2014/main" id="{60A9E987-6859-4A62-922F-51B47D50D7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0358" cy="6858000"/>
          </a:xfrm>
          <a:prstGeom prst="rect">
            <a:avLst/>
          </a:prstGeom>
          <a:solidFill>
            <a:schemeClr val="bg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5C06A58B-5511-4398-8DBC-E52C5639ACF8}"/>
              </a:ext>
            </a:extLst>
          </p:cNvPr>
          <p:cNvPicPr>
            <a:picLocks noChangeAspect="1"/>
          </p:cNvPicPr>
          <p:nvPr/>
        </p:nvPicPr>
        <p:blipFill>
          <a:blip r:embed="rId3"/>
          <a:stretch>
            <a:fillRect/>
          </a:stretch>
        </p:blipFill>
        <p:spPr>
          <a:xfrm>
            <a:off x="634275" y="1074192"/>
            <a:ext cx="6266001" cy="4668170"/>
          </a:xfrm>
          <a:prstGeom prst="rect">
            <a:avLst/>
          </a:prstGeom>
        </p:spPr>
      </p:pic>
      <p:sp>
        <p:nvSpPr>
          <p:cNvPr id="6" name="Footer Placeholder 5">
            <a:extLst>
              <a:ext uri="{FF2B5EF4-FFF2-40B4-BE49-F238E27FC236}">
                <a16:creationId xmlns:a16="http://schemas.microsoft.com/office/drawing/2014/main" id="{1466D78A-8DD6-406F-867C-D52304C7EBB3}"/>
              </a:ext>
            </a:extLst>
          </p:cNvPr>
          <p:cNvSpPr>
            <a:spLocks noGrp="1"/>
          </p:cNvSpPr>
          <p:nvPr>
            <p:ph type="ftr" sz="quarter" idx="11"/>
          </p:nvPr>
        </p:nvSpPr>
        <p:spPr>
          <a:xfrm>
            <a:off x="731520" y="6422854"/>
            <a:ext cx="5044440" cy="365125"/>
          </a:xfrm>
        </p:spPr>
        <p:txBody>
          <a:bodyPr vert="horz" lIns="91440" tIns="45720" rIns="91440" bIns="45720" rtlCol="0" anchor="ctr">
            <a:normAutofit/>
          </a:bodyPr>
          <a:lstStyle/>
          <a:p>
            <a:pPr algn="l" defTabSz="914400">
              <a:spcAft>
                <a:spcPts val="600"/>
              </a:spcAft>
            </a:pPr>
            <a:r>
              <a:rPr lang="en-US">
                <a:solidFill>
                  <a:schemeClr val="tx2"/>
                </a:solidFill>
              </a:rPr>
              <a:t>*Template File Available</a:t>
            </a:r>
          </a:p>
        </p:txBody>
      </p:sp>
      <p:sp>
        <p:nvSpPr>
          <p:cNvPr id="5" name="Slide Number Placeholder 4">
            <a:extLst>
              <a:ext uri="{FF2B5EF4-FFF2-40B4-BE49-F238E27FC236}">
                <a16:creationId xmlns:a16="http://schemas.microsoft.com/office/drawing/2014/main" id="{41298C54-A61A-435A-8D4E-E2BAF266A36E}"/>
              </a:ext>
            </a:extLst>
          </p:cNvPr>
          <p:cNvSpPr>
            <a:spLocks noGrp="1"/>
          </p:cNvSpPr>
          <p:nvPr>
            <p:ph type="sldNum" sz="quarter" idx="12"/>
          </p:nvPr>
        </p:nvSpPr>
        <p:spPr>
          <a:xfrm>
            <a:off x="10658927" y="6422854"/>
            <a:ext cx="946264" cy="365125"/>
          </a:xfrm>
        </p:spPr>
        <p:txBody>
          <a:bodyPr vert="horz" lIns="45720" tIns="45720" rIns="91440" bIns="45720" rtlCol="0" anchor="ctr">
            <a:normAutofit/>
          </a:bodyPr>
          <a:lstStyle/>
          <a:p>
            <a:pPr defTabSz="914400">
              <a:spcAft>
                <a:spcPts val="600"/>
              </a:spcAft>
            </a:pPr>
            <a:fld id="{4FAB73BC-B049-4115-A692-8D63A059BFB8}" type="slidenum">
              <a:rPr lang="en-US">
                <a:solidFill>
                  <a:schemeClr val="bg2"/>
                </a:solidFill>
              </a:rPr>
              <a:pPr defTabSz="914400">
                <a:spcAft>
                  <a:spcPts val="600"/>
                </a:spcAft>
              </a:pPr>
              <a:t>27</a:t>
            </a:fld>
            <a:endParaRPr lang="en-US">
              <a:solidFill>
                <a:schemeClr val="bg2"/>
              </a:solidFill>
            </a:endParaRPr>
          </a:p>
        </p:txBody>
      </p:sp>
    </p:spTree>
    <p:extLst>
      <p:ext uri="{BB962C8B-B14F-4D97-AF65-F5344CB8AC3E}">
        <p14:creationId xmlns:p14="http://schemas.microsoft.com/office/powerpoint/2010/main" val="1798708047"/>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DF4CF-4369-4346-8B8C-B5A3DE16B011}"/>
              </a:ext>
            </a:extLst>
          </p:cNvPr>
          <p:cNvSpPr>
            <a:spLocks noGrp="1"/>
          </p:cNvSpPr>
          <p:nvPr>
            <p:ph type="title"/>
          </p:nvPr>
        </p:nvSpPr>
        <p:spPr/>
        <p:txBody>
          <a:bodyPr/>
          <a:lstStyle/>
          <a:p>
            <a:r>
              <a:rPr lang="en-US" dirty="0"/>
              <a:t>navigator</a:t>
            </a:r>
          </a:p>
        </p:txBody>
      </p:sp>
      <p:sp>
        <p:nvSpPr>
          <p:cNvPr id="3" name="Content Placeholder 2">
            <a:extLst>
              <a:ext uri="{FF2B5EF4-FFF2-40B4-BE49-F238E27FC236}">
                <a16:creationId xmlns:a16="http://schemas.microsoft.com/office/drawing/2014/main" id="{003FB962-E1C8-49FC-BB3B-446CEB95C56F}"/>
              </a:ext>
            </a:extLst>
          </p:cNvPr>
          <p:cNvSpPr>
            <a:spLocks noGrp="1"/>
          </p:cNvSpPr>
          <p:nvPr>
            <p:ph idx="1"/>
          </p:nvPr>
        </p:nvSpPr>
        <p:spPr>
          <a:xfrm>
            <a:off x="1202919" y="1902498"/>
            <a:ext cx="10402272" cy="4206240"/>
          </a:xfrm>
        </p:spPr>
        <p:txBody>
          <a:bodyPr>
            <a:noAutofit/>
          </a:bodyPr>
          <a:lstStyle/>
          <a:p>
            <a:pPr marL="0" indent="0">
              <a:buNone/>
            </a:pPr>
            <a:r>
              <a:rPr lang="en-US" sz="3600" dirty="0"/>
              <a:t>C10 – Implementation of Program Standards </a:t>
            </a:r>
            <a:r>
              <a:rPr lang="en-US" sz="3600" i="1" dirty="0"/>
              <a:t>(page 5)</a:t>
            </a:r>
          </a:p>
          <a:p>
            <a:pPr lvl="1">
              <a:lnSpc>
                <a:spcPct val="150000"/>
              </a:lnSpc>
            </a:pPr>
            <a:r>
              <a:rPr lang="en-US" sz="3200" dirty="0"/>
              <a:t>Instructional Design*</a:t>
            </a:r>
          </a:p>
          <a:p>
            <a:pPr lvl="2">
              <a:lnSpc>
                <a:spcPct val="150000"/>
              </a:lnSpc>
              <a:spcBef>
                <a:spcPts val="0"/>
              </a:spcBef>
              <a:spcAft>
                <a:spcPts val="0"/>
              </a:spcAft>
            </a:pPr>
            <a:r>
              <a:rPr lang="en-US" sz="2400" dirty="0"/>
              <a:t>Identify 12 segments</a:t>
            </a:r>
          </a:p>
          <a:p>
            <a:pPr lvl="2">
              <a:lnSpc>
                <a:spcPct val="150000"/>
              </a:lnSpc>
              <a:spcBef>
                <a:spcPts val="0"/>
              </a:spcBef>
              <a:spcAft>
                <a:spcPts val="0"/>
              </a:spcAft>
            </a:pPr>
            <a:r>
              <a:rPr lang="en-US" sz="2400" dirty="0"/>
              <a:t>Identify when majority of segment standards delivered</a:t>
            </a:r>
          </a:p>
          <a:p>
            <a:pPr lvl="2">
              <a:lnSpc>
                <a:spcPct val="150000"/>
              </a:lnSpc>
              <a:spcBef>
                <a:spcPts val="0"/>
              </a:spcBef>
              <a:spcAft>
                <a:spcPts val="0"/>
              </a:spcAft>
            </a:pPr>
            <a:r>
              <a:rPr lang="en-US" sz="2400" dirty="0"/>
              <a:t>Each segment can be marked only once</a:t>
            </a:r>
          </a:p>
          <a:p>
            <a:pPr marL="0" indent="0">
              <a:buNone/>
            </a:pPr>
            <a:endParaRPr lang="en-US" sz="900" dirty="0"/>
          </a:p>
        </p:txBody>
      </p:sp>
      <p:sp>
        <p:nvSpPr>
          <p:cNvPr id="5" name="Slide Number Placeholder 4">
            <a:extLst>
              <a:ext uri="{FF2B5EF4-FFF2-40B4-BE49-F238E27FC236}">
                <a16:creationId xmlns:a16="http://schemas.microsoft.com/office/drawing/2014/main" id="{41298C54-A61A-435A-8D4E-E2BAF266A36E}"/>
              </a:ext>
            </a:extLst>
          </p:cNvPr>
          <p:cNvSpPr>
            <a:spLocks noGrp="1"/>
          </p:cNvSpPr>
          <p:nvPr>
            <p:ph type="sldNum" sz="quarter" idx="12"/>
          </p:nvPr>
        </p:nvSpPr>
        <p:spPr/>
        <p:txBody>
          <a:bodyPr/>
          <a:lstStyle/>
          <a:p>
            <a:fld id="{4FAB73BC-B049-4115-A692-8D63A059BFB8}" type="slidenum">
              <a:rPr lang="en-US" smtClean="0"/>
              <a:t>28</a:t>
            </a:fld>
            <a:endParaRPr lang="en-US" dirty="0"/>
          </a:p>
        </p:txBody>
      </p:sp>
      <p:sp>
        <p:nvSpPr>
          <p:cNvPr id="6" name="Footer Placeholder 5">
            <a:extLst>
              <a:ext uri="{FF2B5EF4-FFF2-40B4-BE49-F238E27FC236}">
                <a16:creationId xmlns:a16="http://schemas.microsoft.com/office/drawing/2014/main" id="{1466D78A-8DD6-406F-867C-D52304C7EBB3}"/>
              </a:ext>
            </a:extLst>
          </p:cNvPr>
          <p:cNvSpPr>
            <a:spLocks noGrp="1"/>
          </p:cNvSpPr>
          <p:nvPr>
            <p:ph type="ftr" sz="quarter" idx="11"/>
          </p:nvPr>
        </p:nvSpPr>
        <p:spPr/>
        <p:txBody>
          <a:bodyPr/>
          <a:lstStyle/>
          <a:p>
            <a:r>
              <a:rPr lang="en-US" dirty="0"/>
              <a:t>*Template File Available</a:t>
            </a:r>
          </a:p>
        </p:txBody>
      </p:sp>
    </p:spTree>
    <p:extLst>
      <p:ext uri="{BB962C8B-B14F-4D97-AF65-F5344CB8AC3E}">
        <p14:creationId xmlns:p14="http://schemas.microsoft.com/office/powerpoint/2010/main" val="24107389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5F9F5EB8-AB42-47FD-8F4A-176C0A4B1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 name="Rectangle 54">
            <a:extLst>
              <a:ext uri="{FF2B5EF4-FFF2-40B4-BE49-F238E27FC236}">
                <a16:creationId xmlns:a16="http://schemas.microsoft.com/office/drawing/2014/main" id="{8B3AE79A-6B95-44C3-B0A5-80E2F3E60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0358" y="0"/>
            <a:ext cx="465164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4A49FE10-080D-48D7-80FF-9A64D270AD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551" y="2054942"/>
            <a:ext cx="4657449" cy="1828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ADF4CF-4369-4346-8B8C-B5A3DE16B011}"/>
              </a:ext>
            </a:extLst>
          </p:cNvPr>
          <p:cNvSpPr>
            <a:spLocks noGrp="1"/>
          </p:cNvSpPr>
          <p:nvPr>
            <p:ph type="title"/>
          </p:nvPr>
        </p:nvSpPr>
        <p:spPr>
          <a:xfrm>
            <a:off x="7865806" y="2194560"/>
            <a:ext cx="4001729" cy="1739347"/>
          </a:xfrm>
        </p:spPr>
        <p:txBody>
          <a:bodyPr vert="horz" lIns="91440" tIns="45720" rIns="91440" bIns="45720" rtlCol="0" anchor="ctr">
            <a:normAutofit/>
          </a:bodyPr>
          <a:lstStyle/>
          <a:p>
            <a:pPr algn="ctr">
              <a:lnSpc>
                <a:spcPct val="80000"/>
              </a:lnSpc>
            </a:pPr>
            <a:r>
              <a:rPr lang="en-US" sz="3000" spc="150" dirty="0">
                <a:solidFill>
                  <a:schemeClr val="tx2"/>
                </a:solidFill>
              </a:rPr>
              <a:t>Navigator</a:t>
            </a:r>
            <a:br>
              <a:rPr lang="en-US" sz="3000" spc="150" dirty="0">
                <a:solidFill>
                  <a:schemeClr val="tx2"/>
                </a:solidFill>
              </a:rPr>
            </a:br>
            <a:br>
              <a:rPr lang="en-US" sz="3000" spc="150">
                <a:solidFill>
                  <a:schemeClr val="tx2"/>
                </a:solidFill>
              </a:rPr>
            </a:br>
            <a:r>
              <a:rPr lang="en-US" sz="3000" spc="150">
                <a:solidFill>
                  <a:schemeClr val="tx2"/>
                </a:solidFill>
              </a:rPr>
              <a:t>Instructional Design</a:t>
            </a:r>
          </a:p>
        </p:txBody>
      </p:sp>
      <p:sp>
        <p:nvSpPr>
          <p:cNvPr id="59" name="Rectangle 58">
            <a:extLst>
              <a:ext uri="{FF2B5EF4-FFF2-40B4-BE49-F238E27FC236}">
                <a16:creationId xmlns:a16="http://schemas.microsoft.com/office/drawing/2014/main" id="{60A9E987-6859-4A62-922F-51B47D50D7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0358" cy="6858000"/>
          </a:xfrm>
          <a:prstGeom prst="rect">
            <a:avLst/>
          </a:prstGeom>
          <a:solidFill>
            <a:schemeClr val="bg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AA3330D4-A5A1-4BE1-A4E7-B4FB43FE27A5}"/>
              </a:ext>
            </a:extLst>
          </p:cNvPr>
          <p:cNvPicPr>
            <a:picLocks noChangeAspect="1"/>
          </p:cNvPicPr>
          <p:nvPr/>
        </p:nvPicPr>
        <p:blipFill>
          <a:blip r:embed="rId3"/>
          <a:stretch>
            <a:fillRect/>
          </a:stretch>
        </p:blipFill>
        <p:spPr>
          <a:xfrm>
            <a:off x="917900" y="598634"/>
            <a:ext cx="5698750" cy="5619286"/>
          </a:xfrm>
          <a:prstGeom prst="rect">
            <a:avLst/>
          </a:prstGeom>
        </p:spPr>
      </p:pic>
      <p:sp>
        <p:nvSpPr>
          <p:cNvPr id="6" name="Footer Placeholder 5">
            <a:extLst>
              <a:ext uri="{FF2B5EF4-FFF2-40B4-BE49-F238E27FC236}">
                <a16:creationId xmlns:a16="http://schemas.microsoft.com/office/drawing/2014/main" id="{1466D78A-8DD6-406F-867C-D52304C7EBB3}"/>
              </a:ext>
            </a:extLst>
          </p:cNvPr>
          <p:cNvSpPr>
            <a:spLocks noGrp="1"/>
          </p:cNvSpPr>
          <p:nvPr>
            <p:ph type="ftr" sz="quarter" idx="11"/>
          </p:nvPr>
        </p:nvSpPr>
        <p:spPr>
          <a:xfrm>
            <a:off x="731520" y="6422854"/>
            <a:ext cx="5044440" cy="365125"/>
          </a:xfrm>
        </p:spPr>
        <p:txBody>
          <a:bodyPr vert="horz" lIns="91440" tIns="45720" rIns="91440" bIns="45720" rtlCol="0" anchor="ctr">
            <a:normAutofit/>
          </a:bodyPr>
          <a:lstStyle/>
          <a:p>
            <a:pPr algn="l" defTabSz="914400">
              <a:spcAft>
                <a:spcPts val="600"/>
              </a:spcAft>
            </a:pPr>
            <a:r>
              <a:rPr lang="en-US">
                <a:solidFill>
                  <a:schemeClr val="tx2"/>
                </a:solidFill>
              </a:rPr>
              <a:t>*Template File Available</a:t>
            </a:r>
          </a:p>
        </p:txBody>
      </p:sp>
      <p:sp>
        <p:nvSpPr>
          <p:cNvPr id="5" name="Slide Number Placeholder 4">
            <a:extLst>
              <a:ext uri="{FF2B5EF4-FFF2-40B4-BE49-F238E27FC236}">
                <a16:creationId xmlns:a16="http://schemas.microsoft.com/office/drawing/2014/main" id="{41298C54-A61A-435A-8D4E-E2BAF266A36E}"/>
              </a:ext>
            </a:extLst>
          </p:cNvPr>
          <p:cNvSpPr>
            <a:spLocks noGrp="1"/>
          </p:cNvSpPr>
          <p:nvPr>
            <p:ph type="sldNum" sz="quarter" idx="12"/>
          </p:nvPr>
        </p:nvSpPr>
        <p:spPr>
          <a:xfrm>
            <a:off x="10658927" y="6422854"/>
            <a:ext cx="946264" cy="365125"/>
          </a:xfrm>
        </p:spPr>
        <p:txBody>
          <a:bodyPr vert="horz" lIns="45720" tIns="45720" rIns="91440" bIns="45720" rtlCol="0" anchor="ctr">
            <a:normAutofit/>
          </a:bodyPr>
          <a:lstStyle/>
          <a:p>
            <a:pPr defTabSz="914400">
              <a:spcAft>
                <a:spcPts val="600"/>
              </a:spcAft>
            </a:pPr>
            <a:fld id="{4FAB73BC-B049-4115-A692-8D63A059BFB8}" type="slidenum">
              <a:rPr lang="en-US">
                <a:solidFill>
                  <a:schemeClr val="bg2"/>
                </a:solidFill>
              </a:rPr>
              <a:pPr defTabSz="914400">
                <a:spcAft>
                  <a:spcPts val="600"/>
                </a:spcAft>
              </a:pPr>
              <a:t>29</a:t>
            </a:fld>
            <a:endParaRPr lang="en-US">
              <a:solidFill>
                <a:schemeClr val="bg2"/>
              </a:solidFill>
            </a:endParaRPr>
          </a:p>
        </p:txBody>
      </p:sp>
    </p:spTree>
    <p:extLst>
      <p:ext uri="{BB962C8B-B14F-4D97-AF65-F5344CB8AC3E}">
        <p14:creationId xmlns:p14="http://schemas.microsoft.com/office/powerpoint/2010/main" val="1803263909"/>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A457F22-2034-4200-B6E4-5B8372AAC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1633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9DA7986-F4F5-4F92-94A3-343B2D7200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6981"/>
            <a:ext cx="4686300" cy="16395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257D2A-53D3-4215-A4C2-91CDC0BC01C6}"/>
              </a:ext>
            </a:extLst>
          </p:cNvPr>
          <p:cNvSpPr>
            <a:spLocks noGrp="1"/>
          </p:cNvSpPr>
          <p:nvPr>
            <p:ph type="title"/>
          </p:nvPr>
        </p:nvSpPr>
        <p:spPr>
          <a:xfrm>
            <a:off x="634277" y="284176"/>
            <a:ext cx="3670874" cy="1508760"/>
          </a:xfrm>
        </p:spPr>
        <p:txBody>
          <a:bodyPr>
            <a:normAutofit/>
          </a:bodyPr>
          <a:lstStyle/>
          <a:p>
            <a:r>
              <a:rPr lang="en-US" sz="3700">
                <a:solidFill>
                  <a:schemeClr val="tx2"/>
                </a:solidFill>
              </a:rPr>
              <a:t>Navigating cte navigator</a:t>
            </a:r>
          </a:p>
        </p:txBody>
      </p:sp>
      <p:sp>
        <p:nvSpPr>
          <p:cNvPr id="3" name="Content Placeholder 2">
            <a:extLst>
              <a:ext uri="{FF2B5EF4-FFF2-40B4-BE49-F238E27FC236}">
                <a16:creationId xmlns:a16="http://schemas.microsoft.com/office/drawing/2014/main" id="{77D5EB84-9B70-4B74-8D46-628D0603249F}"/>
              </a:ext>
            </a:extLst>
          </p:cNvPr>
          <p:cNvSpPr>
            <a:spLocks noGrp="1"/>
          </p:cNvSpPr>
          <p:nvPr>
            <p:ph idx="1"/>
          </p:nvPr>
        </p:nvSpPr>
        <p:spPr>
          <a:xfrm>
            <a:off x="634277" y="2011680"/>
            <a:ext cx="3837970" cy="4206240"/>
          </a:xfrm>
        </p:spPr>
        <p:txBody>
          <a:bodyPr>
            <a:normAutofit/>
          </a:bodyPr>
          <a:lstStyle/>
          <a:p>
            <a:pPr>
              <a:spcBef>
                <a:spcPts val="0"/>
              </a:spcBef>
              <a:spcAft>
                <a:spcPts val="600"/>
              </a:spcAft>
              <a:buClr>
                <a:schemeClr val="bg1"/>
              </a:buClr>
            </a:pPr>
            <a:r>
              <a:rPr lang="en-US" sz="2800" dirty="0">
                <a:solidFill>
                  <a:schemeClr val="bg1"/>
                </a:solidFill>
              </a:rPr>
              <a:t>MI ACTE Overview</a:t>
            </a:r>
          </a:p>
          <a:p>
            <a:pPr>
              <a:spcBef>
                <a:spcPts val="0"/>
              </a:spcBef>
              <a:spcAft>
                <a:spcPts val="600"/>
              </a:spcAft>
              <a:buClr>
                <a:schemeClr val="bg1"/>
              </a:buClr>
            </a:pPr>
            <a:endParaRPr lang="en-US" sz="2800" dirty="0">
              <a:solidFill>
                <a:schemeClr val="bg1"/>
              </a:solidFill>
            </a:endParaRPr>
          </a:p>
          <a:p>
            <a:pPr>
              <a:spcBef>
                <a:spcPts val="0"/>
              </a:spcBef>
              <a:spcAft>
                <a:spcPts val="600"/>
              </a:spcAft>
              <a:buClr>
                <a:schemeClr val="bg1"/>
              </a:buClr>
            </a:pPr>
            <a:r>
              <a:rPr lang="en-US" sz="2800" dirty="0">
                <a:solidFill>
                  <a:schemeClr val="bg1"/>
                </a:solidFill>
              </a:rPr>
              <a:t>Web Site</a:t>
            </a:r>
          </a:p>
          <a:p>
            <a:pPr>
              <a:spcBef>
                <a:spcPts val="0"/>
              </a:spcBef>
              <a:spcAft>
                <a:spcPts val="600"/>
              </a:spcAft>
            </a:pPr>
            <a:endParaRPr lang="en-US" sz="2800" dirty="0">
              <a:solidFill>
                <a:schemeClr val="bg1"/>
              </a:solidFill>
            </a:endParaRPr>
          </a:p>
          <a:p>
            <a:pPr lvl="1">
              <a:spcBef>
                <a:spcPts val="0"/>
              </a:spcBef>
              <a:spcAft>
                <a:spcPts val="600"/>
              </a:spcAft>
            </a:pPr>
            <a:endParaRPr lang="en-US" dirty="0">
              <a:solidFill>
                <a:schemeClr val="bg1"/>
              </a:solidFill>
            </a:endParaRPr>
          </a:p>
        </p:txBody>
      </p:sp>
      <p:sp>
        <p:nvSpPr>
          <p:cNvPr id="15" name="Rectangle 14">
            <a:extLst>
              <a:ext uri="{FF2B5EF4-FFF2-40B4-BE49-F238E27FC236}">
                <a16:creationId xmlns:a16="http://schemas.microsoft.com/office/drawing/2014/main" id="{428E76FD-76EE-4DE6-BBA4-EEA6E4B98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190" y="0"/>
            <a:ext cx="7566810" cy="6858000"/>
          </a:xfrm>
          <a:prstGeom prst="rect">
            <a:avLst/>
          </a:prstGeom>
          <a:solidFill>
            <a:schemeClr val="bg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2E49CB67-6BDA-4CCE-9867-4B96000D42DF}"/>
              </a:ext>
            </a:extLst>
          </p:cNvPr>
          <p:cNvPicPr>
            <a:picLocks noChangeAspect="1"/>
          </p:cNvPicPr>
          <p:nvPr/>
        </p:nvPicPr>
        <p:blipFill>
          <a:blip r:embed="rId3"/>
          <a:stretch>
            <a:fillRect/>
          </a:stretch>
        </p:blipFill>
        <p:spPr>
          <a:xfrm>
            <a:off x="4939429" y="1229991"/>
            <a:ext cx="6933916" cy="4000239"/>
          </a:xfrm>
          <a:prstGeom prst="rect">
            <a:avLst/>
          </a:prstGeom>
        </p:spPr>
      </p:pic>
      <p:sp>
        <p:nvSpPr>
          <p:cNvPr id="6" name="Footer Placeholder 5">
            <a:extLst>
              <a:ext uri="{FF2B5EF4-FFF2-40B4-BE49-F238E27FC236}">
                <a16:creationId xmlns:a16="http://schemas.microsoft.com/office/drawing/2014/main" id="{3E5D31E8-F58E-4057-B994-EA8C914C0386}"/>
              </a:ext>
            </a:extLst>
          </p:cNvPr>
          <p:cNvSpPr>
            <a:spLocks noGrp="1"/>
          </p:cNvSpPr>
          <p:nvPr>
            <p:ph type="ftr" sz="quarter" idx="11"/>
          </p:nvPr>
        </p:nvSpPr>
        <p:spPr>
          <a:xfrm>
            <a:off x="5262368" y="6422854"/>
            <a:ext cx="5378543" cy="365125"/>
          </a:xfrm>
        </p:spPr>
        <p:txBody>
          <a:bodyPr>
            <a:normAutofit/>
          </a:bodyPr>
          <a:lstStyle/>
          <a:p>
            <a:pPr>
              <a:spcAft>
                <a:spcPts val="600"/>
              </a:spcAft>
            </a:pPr>
            <a:r>
              <a:rPr lang="en-US">
                <a:solidFill>
                  <a:schemeClr val="tx2"/>
                </a:solidFill>
              </a:rPr>
              <a:t>*Template File Available</a:t>
            </a:r>
          </a:p>
        </p:txBody>
      </p:sp>
      <p:sp>
        <p:nvSpPr>
          <p:cNvPr id="5" name="Slide Number Placeholder 4">
            <a:extLst>
              <a:ext uri="{FF2B5EF4-FFF2-40B4-BE49-F238E27FC236}">
                <a16:creationId xmlns:a16="http://schemas.microsoft.com/office/drawing/2014/main" id="{B02DBA10-2190-4374-99DB-020E4E8DD8E9}"/>
              </a:ext>
            </a:extLst>
          </p:cNvPr>
          <p:cNvSpPr>
            <a:spLocks noGrp="1"/>
          </p:cNvSpPr>
          <p:nvPr>
            <p:ph type="sldNum" sz="quarter" idx="12"/>
          </p:nvPr>
        </p:nvSpPr>
        <p:spPr>
          <a:xfrm>
            <a:off x="10658927" y="6422854"/>
            <a:ext cx="946264" cy="365125"/>
          </a:xfrm>
        </p:spPr>
        <p:txBody>
          <a:bodyPr>
            <a:normAutofit/>
          </a:bodyPr>
          <a:lstStyle/>
          <a:p>
            <a:pPr>
              <a:spcAft>
                <a:spcPts val="600"/>
              </a:spcAft>
            </a:pPr>
            <a:fld id="{4FAB73BC-B049-4115-A692-8D63A059BFB8}" type="slidenum">
              <a:rPr lang="en-US">
                <a:solidFill>
                  <a:schemeClr val="tx2"/>
                </a:solidFill>
              </a:rPr>
              <a:pPr>
                <a:spcAft>
                  <a:spcPts val="600"/>
                </a:spcAft>
              </a:pPr>
              <a:t>3</a:t>
            </a:fld>
            <a:endParaRPr lang="en-US">
              <a:solidFill>
                <a:schemeClr val="tx2"/>
              </a:solidFill>
            </a:endParaRPr>
          </a:p>
        </p:txBody>
      </p:sp>
      <p:sp>
        <p:nvSpPr>
          <p:cNvPr id="7" name="Rectangle 6">
            <a:extLst>
              <a:ext uri="{FF2B5EF4-FFF2-40B4-BE49-F238E27FC236}">
                <a16:creationId xmlns:a16="http://schemas.microsoft.com/office/drawing/2014/main" id="{0FD57059-FFD7-4B33-97B5-D7170F8110CC}"/>
              </a:ext>
            </a:extLst>
          </p:cNvPr>
          <p:cNvSpPr/>
          <p:nvPr/>
        </p:nvSpPr>
        <p:spPr>
          <a:xfrm>
            <a:off x="5996534" y="5564932"/>
            <a:ext cx="4824121" cy="523220"/>
          </a:xfrm>
          <a:prstGeom prst="rect">
            <a:avLst/>
          </a:prstGeom>
        </p:spPr>
        <p:txBody>
          <a:bodyPr wrap="square">
            <a:spAutoFit/>
          </a:bodyPr>
          <a:lstStyle/>
          <a:p>
            <a:pPr lvl="2">
              <a:spcBef>
                <a:spcPts val="0"/>
              </a:spcBef>
              <a:spcAft>
                <a:spcPts val="600"/>
              </a:spcAft>
            </a:pPr>
            <a:r>
              <a:rPr lang="en-US" sz="2800" dirty="0">
                <a:hlinkClick r:id="rId4">
                  <a:extLst>
                    <a:ext uri="{A12FA001-AC4F-418D-AE19-62706E023703}">
                      <ahyp:hlinkClr xmlns:ahyp="http://schemas.microsoft.com/office/drawing/2018/hyperlinkcolor" val="tx"/>
                    </a:ext>
                  </a:extLst>
                </a:hlinkClick>
              </a:rPr>
              <a:t>www.miacte.org</a:t>
            </a:r>
            <a:endParaRPr lang="en-US" sz="2800" dirty="0"/>
          </a:p>
        </p:txBody>
      </p:sp>
    </p:spTree>
    <p:extLst>
      <p:ext uri="{BB962C8B-B14F-4D97-AF65-F5344CB8AC3E}">
        <p14:creationId xmlns:p14="http://schemas.microsoft.com/office/powerpoint/2010/main" val="807829408"/>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DF4CF-4369-4346-8B8C-B5A3DE16B011}"/>
              </a:ext>
            </a:extLst>
          </p:cNvPr>
          <p:cNvSpPr>
            <a:spLocks noGrp="1"/>
          </p:cNvSpPr>
          <p:nvPr>
            <p:ph type="title"/>
          </p:nvPr>
        </p:nvSpPr>
        <p:spPr/>
        <p:txBody>
          <a:bodyPr/>
          <a:lstStyle/>
          <a:p>
            <a:r>
              <a:rPr lang="en-US" dirty="0"/>
              <a:t>navigator</a:t>
            </a:r>
          </a:p>
        </p:txBody>
      </p:sp>
      <p:sp>
        <p:nvSpPr>
          <p:cNvPr id="3" name="Content Placeholder 2">
            <a:extLst>
              <a:ext uri="{FF2B5EF4-FFF2-40B4-BE49-F238E27FC236}">
                <a16:creationId xmlns:a16="http://schemas.microsoft.com/office/drawing/2014/main" id="{003FB962-E1C8-49FC-BB3B-446CEB95C56F}"/>
              </a:ext>
            </a:extLst>
          </p:cNvPr>
          <p:cNvSpPr>
            <a:spLocks noGrp="1"/>
          </p:cNvSpPr>
          <p:nvPr>
            <p:ph idx="1"/>
          </p:nvPr>
        </p:nvSpPr>
        <p:spPr>
          <a:xfrm>
            <a:off x="1202919" y="1902498"/>
            <a:ext cx="10402272" cy="4206240"/>
          </a:xfrm>
        </p:spPr>
        <p:txBody>
          <a:bodyPr>
            <a:noAutofit/>
          </a:bodyPr>
          <a:lstStyle/>
          <a:p>
            <a:pPr marL="0" indent="0">
              <a:buNone/>
            </a:pPr>
            <a:r>
              <a:rPr lang="en-US" sz="3600" dirty="0"/>
              <a:t>C10 – Implementation of Program Standards </a:t>
            </a:r>
            <a:r>
              <a:rPr lang="en-US" sz="3600" i="1" dirty="0"/>
              <a:t>(page 5)</a:t>
            </a:r>
          </a:p>
          <a:p>
            <a:pPr marL="0" indent="0">
              <a:buNone/>
            </a:pPr>
            <a:endParaRPr lang="en-US" sz="900" dirty="0"/>
          </a:p>
          <a:p>
            <a:pPr lvl="1">
              <a:lnSpc>
                <a:spcPct val="150000"/>
              </a:lnSpc>
            </a:pPr>
            <a:r>
              <a:rPr lang="en-US" sz="3200" dirty="0"/>
              <a:t>Safety Training*</a:t>
            </a:r>
          </a:p>
          <a:p>
            <a:pPr lvl="2">
              <a:lnSpc>
                <a:spcPct val="150000"/>
              </a:lnSpc>
              <a:spcBef>
                <a:spcPts val="0"/>
              </a:spcBef>
              <a:spcAft>
                <a:spcPts val="0"/>
              </a:spcAft>
            </a:pPr>
            <a:r>
              <a:rPr lang="en-US" sz="2400" dirty="0"/>
              <a:t>Program specific</a:t>
            </a:r>
          </a:p>
          <a:p>
            <a:pPr lvl="2">
              <a:lnSpc>
                <a:spcPct val="150000"/>
              </a:lnSpc>
              <a:spcBef>
                <a:spcPts val="0"/>
              </a:spcBef>
              <a:spcAft>
                <a:spcPts val="0"/>
              </a:spcAft>
            </a:pPr>
            <a:r>
              <a:rPr lang="en-US" sz="2400" dirty="0"/>
              <a:t>Methods of mastery</a:t>
            </a:r>
          </a:p>
          <a:p>
            <a:pPr lvl="2">
              <a:lnSpc>
                <a:spcPct val="150000"/>
              </a:lnSpc>
              <a:spcBef>
                <a:spcPts val="0"/>
              </a:spcBef>
              <a:spcAft>
                <a:spcPts val="0"/>
              </a:spcAft>
            </a:pPr>
            <a:r>
              <a:rPr lang="en-US" sz="2400" dirty="0"/>
              <a:t>Mastery level</a:t>
            </a:r>
          </a:p>
        </p:txBody>
      </p:sp>
      <p:sp>
        <p:nvSpPr>
          <p:cNvPr id="5" name="Slide Number Placeholder 4">
            <a:extLst>
              <a:ext uri="{FF2B5EF4-FFF2-40B4-BE49-F238E27FC236}">
                <a16:creationId xmlns:a16="http://schemas.microsoft.com/office/drawing/2014/main" id="{41298C54-A61A-435A-8D4E-E2BAF266A36E}"/>
              </a:ext>
            </a:extLst>
          </p:cNvPr>
          <p:cNvSpPr>
            <a:spLocks noGrp="1"/>
          </p:cNvSpPr>
          <p:nvPr>
            <p:ph type="sldNum" sz="quarter" idx="12"/>
          </p:nvPr>
        </p:nvSpPr>
        <p:spPr/>
        <p:txBody>
          <a:bodyPr/>
          <a:lstStyle/>
          <a:p>
            <a:fld id="{4FAB73BC-B049-4115-A692-8D63A059BFB8}" type="slidenum">
              <a:rPr lang="en-US" smtClean="0"/>
              <a:t>30</a:t>
            </a:fld>
            <a:endParaRPr lang="en-US" dirty="0"/>
          </a:p>
        </p:txBody>
      </p:sp>
      <p:sp>
        <p:nvSpPr>
          <p:cNvPr id="6" name="Footer Placeholder 5">
            <a:extLst>
              <a:ext uri="{FF2B5EF4-FFF2-40B4-BE49-F238E27FC236}">
                <a16:creationId xmlns:a16="http://schemas.microsoft.com/office/drawing/2014/main" id="{1466D78A-8DD6-406F-867C-D52304C7EBB3}"/>
              </a:ext>
            </a:extLst>
          </p:cNvPr>
          <p:cNvSpPr>
            <a:spLocks noGrp="1"/>
          </p:cNvSpPr>
          <p:nvPr>
            <p:ph type="ftr" sz="quarter" idx="11"/>
          </p:nvPr>
        </p:nvSpPr>
        <p:spPr/>
        <p:txBody>
          <a:bodyPr/>
          <a:lstStyle/>
          <a:p>
            <a:r>
              <a:rPr lang="en-US" dirty="0"/>
              <a:t>*Template File Available</a:t>
            </a:r>
          </a:p>
        </p:txBody>
      </p:sp>
    </p:spTree>
    <p:extLst>
      <p:ext uri="{BB962C8B-B14F-4D97-AF65-F5344CB8AC3E}">
        <p14:creationId xmlns:p14="http://schemas.microsoft.com/office/powerpoint/2010/main" val="30001253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5F9F5EB8-AB42-47FD-8F4A-176C0A4B1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 name="Rectangle 54">
            <a:extLst>
              <a:ext uri="{FF2B5EF4-FFF2-40B4-BE49-F238E27FC236}">
                <a16:creationId xmlns:a16="http://schemas.microsoft.com/office/drawing/2014/main" id="{8B3AE79A-6B95-44C3-B0A5-80E2F3E60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0358" y="0"/>
            <a:ext cx="465164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4A49FE10-080D-48D7-80FF-9A64D270AD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551" y="2054942"/>
            <a:ext cx="4657449" cy="1828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ADF4CF-4369-4346-8B8C-B5A3DE16B011}"/>
              </a:ext>
            </a:extLst>
          </p:cNvPr>
          <p:cNvSpPr>
            <a:spLocks noGrp="1"/>
          </p:cNvSpPr>
          <p:nvPr>
            <p:ph type="title"/>
          </p:nvPr>
        </p:nvSpPr>
        <p:spPr>
          <a:xfrm>
            <a:off x="7865806" y="2194560"/>
            <a:ext cx="4001729" cy="1739347"/>
          </a:xfrm>
        </p:spPr>
        <p:txBody>
          <a:bodyPr vert="horz" lIns="91440" tIns="45720" rIns="91440" bIns="45720" rtlCol="0" anchor="ctr">
            <a:normAutofit/>
          </a:bodyPr>
          <a:lstStyle/>
          <a:p>
            <a:pPr algn="ctr">
              <a:lnSpc>
                <a:spcPct val="80000"/>
              </a:lnSpc>
            </a:pPr>
            <a:r>
              <a:rPr lang="en-US" sz="3400" spc="150">
                <a:solidFill>
                  <a:schemeClr val="tx2"/>
                </a:solidFill>
              </a:rPr>
              <a:t>navigator</a:t>
            </a:r>
            <a:br>
              <a:rPr lang="en-US" sz="3400" spc="150">
                <a:solidFill>
                  <a:schemeClr val="tx2"/>
                </a:solidFill>
              </a:rPr>
            </a:br>
            <a:br>
              <a:rPr lang="en-US" sz="3400" spc="150">
                <a:solidFill>
                  <a:schemeClr val="tx2"/>
                </a:solidFill>
              </a:rPr>
            </a:br>
            <a:r>
              <a:rPr lang="en-US" sz="3400" spc="150">
                <a:solidFill>
                  <a:schemeClr val="tx2"/>
                </a:solidFill>
              </a:rPr>
              <a:t>safety training</a:t>
            </a:r>
          </a:p>
        </p:txBody>
      </p:sp>
      <p:sp>
        <p:nvSpPr>
          <p:cNvPr id="59" name="Rectangle 58">
            <a:extLst>
              <a:ext uri="{FF2B5EF4-FFF2-40B4-BE49-F238E27FC236}">
                <a16:creationId xmlns:a16="http://schemas.microsoft.com/office/drawing/2014/main" id="{60A9E987-6859-4A62-922F-51B47D50D7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0358" cy="6858000"/>
          </a:xfrm>
          <a:prstGeom prst="rect">
            <a:avLst/>
          </a:prstGeom>
          <a:solidFill>
            <a:schemeClr val="bg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pic>
        <p:nvPicPr>
          <p:cNvPr id="7" name="Picture 6" descr="A screenshot of a cell phone&#10;&#10;Description generated with very high confidence">
            <a:extLst>
              <a:ext uri="{FF2B5EF4-FFF2-40B4-BE49-F238E27FC236}">
                <a16:creationId xmlns:a16="http://schemas.microsoft.com/office/drawing/2014/main" id="{F04611DD-8319-4C8B-A5DB-FF1E3CD146FA}"/>
              </a:ext>
            </a:extLst>
          </p:cNvPr>
          <p:cNvPicPr>
            <a:picLocks noChangeAspect="1"/>
          </p:cNvPicPr>
          <p:nvPr/>
        </p:nvPicPr>
        <p:blipFill>
          <a:blip r:embed="rId3"/>
          <a:stretch>
            <a:fillRect/>
          </a:stretch>
        </p:blipFill>
        <p:spPr>
          <a:xfrm>
            <a:off x="631372" y="1194890"/>
            <a:ext cx="6266001" cy="4468219"/>
          </a:xfrm>
          <a:prstGeom prst="rect">
            <a:avLst/>
          </a:prstGeom>
        </p:spPr>
      </p:pic>
      <p:sp>
        <p:nvSpPr>
          <p:cNvPr id="6" name="Footer Placeholder 5">
            <a:extLst>
              <a:ext uri="{FF2B5EF4-FFF2-40B4-BE49-F238E27FC236}">
                <a16:creationId xmlns:a16="http://schemas.microsoft.com/office/drawing/2014/main" id="{1466D78A-8DD6-406F-867C-D52304C7EBB3}"/>
              </a:ext>
            </a:extLst>
          </p:cNvPr>
          <p:cNvSpPr>
            <a:spLocks noGrp="1"/>
          </p:cNvSpPr>
          <p:nvPr>
            <p:ph type="ftr" sz="quarter" idx="11"/>
          </p:nvPr>
        </p:nvSpPr>
        <p:spPr>
          <a:xfrm>
            <a:off x="731520" y="6422854"/>
            <a:ext cx="5044440" cy="365125"/>
          </a:xfrm>
        </p:spPr>
        <p:txBody>
          <a:bodyPr vert="horz" lIns="91440" tIns="45720" rIns="91440" bIns="45720" rtlCol="0" anchor="ctr">
            <a:normAutofit/>
          </a:bodyPr>
          <a:lstStyle/>
          <a:p>
            <a:pPr algn="l" defTabSz="914400">
              <a:spcAft>
                <a:spcPts val="600"/>
              </a:spcAft>
            </a:pPr>
            <a:r>
              <a:rPr lang="en-US">
                <a:solidFill>
                  <a:schemeClr val="tx2"/>
                </a:solidFill>
              </a:rPr>
              <a:t>*Template File Available</a:t>
            </a:r>
          </a:p>
        </p:txBody>
      </p:sp>
      <p:sp>
        <p:nvSpPr>
          <p:cNvPr id="5" name="Slide Number Placeholder 4">
            <a:extLst>
              <a:ext uri="{FF2B5EF4-FFF2-40B4-BE49-F238E27FC236}">
                <a16:creationId xmlns:a16="http://schemas.microsoft.com/office/drawing/2014/main" id="{41298C54-A61A-435A-8D4E-E2BAF266A36E}"/>
              </a:ext>
            </a:extLst>
          </p:cNvPr>
          <p:cNvSpPr>
            <a:spLocks noGrp="1"/>
          </p:cNvSpPr>
          <p:nvPr>
            <p:ph type="sldNum" sz="quarter" idx="12"/>
          </p:nvPr>
        </p:nvSpPr>
        <p:spPr>
          <a:xfrm>
            <a:off x="10658927" y="6422854"/>
            <a:ext cx="946264" cy="365125"/>
          </a:xfrm>
        </p:spPr>
        <p:txBody>
          <a:bodyPr vert="horz" lIns="45720" tIns="45720" rIns="91440" bIns="45720" rtlCol="0" anchor="ctr">
            <a:normAutofit/>
          </a:bodyPr>
          <a:lstStyle/>
          <a:p>
            <a:pPr defTabSz="914400">
              <a:spcAft>
                <a:spcPts val="600"/>
              </a:spcAft>
            </a:pPr>
            <a:fld id="{4FAB73BC-B049-4115-A692-8D63A059BFB8}" type="slidenum">
              <a:rPr lang="en-US">
                <a:solidFill>
                  <a:schemeClr val="bg2"/>
                </a:solidFill>
              </a:rPr>
              <a:pPr defTabSz="914400">
                <a:spcAft>
                  <a:spcPts val="600"/>
                </a:spcAft>
              </a:pPr>
              <a:t>31</a:t>
            </a:fld>
            <a:endParaRPr lang="en-US">
              <a:solidFill>
                <a:schemeClr val="bg2"/>
              </a:solidFill>
            </a:endParaRPr>
          </a:p>
        </p:txBody>
      </p:sp>
    </p:spTree>
    <p:extLst>
      <p:ext uri="{BB962C8B-B14F-4D97-AF65-F5344CB8AC3E}">
        <p14:creationId xmlns:p14="http://schemas.microsoft.com/office/powerpoint/2010/main" val="2848921308"/>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DF4CF-4369-4346-8B8C-B5A3DE16B011}"/>
              </a:ext>
            </a:extLst>
          </p:cNvPr>
          <p:cNvSpPr>
            <a:spLocks noGrp="1"/>
          </p:cNvSpPr>
          <p:nvPr>
            <p:ph type="title"/>
          </p:nvPr>
        </p:nvSpPr>
        <p:spPr/>
        <p:txBody>
          <a:bodyPr/>
          <a:lstStyle/>
          <a:p>
            <a:r>
              <a:rPr lang="en-US" dirty="0"/>
              <a:t>navigator</a:t>
            </a:r>
          </a:p>
        </p:txBody>
      </p:sp>
      <p:sp>
        <p:nvSpPr>
          <p:cNvPr id="3" name="Content Placeholder 2">
            <a:extLst>
              <a:ext uri="{FF2B5EF4-FFF2-40B4-BE49-F238E27FC236}">
                <a16:creationId xmlns:a16="http://schemas.microsoft.com/office/drawing/2014/main" id="{003FB962-E1C8-49FC-BB3B-446CEB95C56F}"/>
              </a:ext>
            </a:extLst>
          </p:cNvPr>
          <p:cNvSpPr>
            <a:spLocks noGrp="1"/>
          </p:cNvSpPr>
          <p:nvPr>
            <p:ph idx="1"/>
          </p:nvPr>
        </p:nvSpPr>
        <p:spPr>
          <a:xfrm>
            <a:off x="1202919" y="1902498"/>
            <a:ext cx="10402272" cy="4206240"/>
          </a:xfrm>
        </p:spPr>
        <p:txBody>
          <a:bodyPr>
            <a:noAutofit/>
          </a:bodyPr>
          <a:lstStyle/>
          <a:p>
            <a:pPr marL="0" indent="0">
              <a:buNone/>
            </a:pPr>
            <a:r>
              <a:rPr lang="en-US" sz="3600" dirty="0"/>
              <a:t>C10 – Implementation of Program Standards </a:t>
            </a:r>
            <a:r>
              <a:rPr lang="en-US" sz="3600" i="1" dirty="0"/>
              <a:t>(page 5)</a:t>
            </a:r>
          </a:p>
          <a:p>
            <a:pPr marL="0" indent="0">
              <a:buNone/>
            </a:pPr>
            <a:endParaRPr lang="en-US" sz="900" i="1" dirty="0"/>
          </a:p>
          <a:p>
            <a:pPr lvl="1">
              <a:lnSpc>
                <a:spcPct val="150000"/>
              </a:lnSpc>
            </a:pPr>
            <a:r>
              <a:rPr lang="en-US" sz="3200" dirty="0"/>
              <a:t>Work-Based Learning*</a:t>
            </a:r>
          </a:p>
          <a:p>
            <a:pPr lvl="2">
              <a:lnSpc>
                <a:spcPct val="100000"/>
              </a:lnSpc>
              <a:spcBef>
                <a:spcPts val="600"/>
              </a:spcBef>
              <a:spcAft>
                <a:spcPts val="0"/>
              </a:spcAft>
            </a:pPr>
            <a:r>
              <a:rPr lang="en-US" sz="2400" dirty="0"/>
              <a:t>Every student provided opportunity for WBL experience</a:t>
            </a:r>
          </a:p>
          <a:p>
            <a:pPr lvl="2">
              <a:lnSpc>
                <a:spcPct val="100000"/>
              </a:lnSpc>
              <a:spcBef>
                <a:spcPts val="600"/>
              </a:spcBef>
              <a:spcAft>
                <a:spcPts val="0"/>
              </a:spcAft>
            </a:pPr>
            <a:r>
              <a:rPr lang="en-US" sz="2400" dirty="0"/>
              <a:t>Career Awareness</a:t>
            </a:r>
          </a:p>
          <a:p>
            <a:pPr lvl="2">
              <a:lnSpc>
                <a:spcPct val="100000"/>
              </a:lnSpc>
              <a:spcBef>
                <a:spcPts val="600"/>
              </a:spcBef>
              <a:spcAft>
                <a:spcPts val="0"/>
              </a:spcAft>
            </a:pPr>
            <a:r>
              <a:rPr lang="en-US" sz="2400" dirty="0"/>
              <a:t>Career Exploration</a:t>
            </a:r>
          </a:p>
          <a:p>
            <a:pPr lvl="2">
              <a:lnSpc>
                <a:spcPct val="100000"/>
              </a:lnSpc>
              <a:spcBef>
                <a:spcPts val="600"/>
              </a:spcBef>
              <a:spcAft>
                <a:spcPts val="0"/>
              </a:spcAft>
            </a:pPr>
            <a:r>
              <a:rPr lang="en-US" sz="2400" dirty="0"/>
              <a:t>Career Training</a:t>
            </a:r>
          </a:p>
          <a:p>
            <a:pPr lvl="2">
              <a:lnSpc>
                <a:spcPct val="100000"/>
              </a:lnSpc>
              <a:spcBef>
                <a:spcPts val="600"/>
              </a:spcBef>
              <a:spcAft>
                <a:spcPts val="0"/>
              </a:spcAft>
            </a:pPr>
            <a:r>
              <a:rPr lang="en-US" sz="2400" dirty="0"/>
              <a:t>Career Preparation</a:t>
            </a:r>
          </a:p>
          <a:p>
            <a:pPr lvl="2">
              <a:lnSpc>
                <a:spcPct val="150000"/>
              </a:lnSpc>
            </a:pPr>
            <a:endParaRPr lang="en-US" sz="3000" dirty="0"/>
          </a:p>
        </p:txBody>
      </p:sp>
      <p:sp>
        <p:nvSpPr>
          <p:cNvPr id="5" name="Slide Number Placeholder 4">
            <a:extLst>
              <a:ext uri="{FF2B5EF4-FFF2-40B4-BE49-F238E27FC236}">
                <a16:creationId xmlns:a16="http://schemas.microsoft.com/office/drawing/2014/main" id="{41298C54-A61A-435A-8D4E-E2BAF266A36E}"/>
              </a:ext>
            </a:extLst>
          </p:cNvPr>
          <p:cNvSpPr>
            <a:spLocks noGrp="1"/>
          </p:cNvSpPr>
          <p:nvPr>
            <p:ph type="sldNum" sz="quarter" idx="12"/>
          </p:nvPr>
        </p:nvSpPr>
        <p:spPr/>
        <p:txBody>
          <a:bodyPr/>
          <a:lstStyle/>
          <a:p>
            <a:fld id="{4FAB73BC-B049-4115-A692-8D63A059BFB8}" type="slidenum">
              <a:rPr lang="en-US" smtClean="0"/>
              <a:t>32</a:t>
            </a:fld>
            <a:endParaRPr lang="en-US" dirty="0"/>
          </a:p>
        </p:txBody>
      </p:sp>
      <p:sp>
        <p:nvSpPr>
          <p:cNvPr id="6" name="Footer Placeholder 5">
            <a:extLst>
              <a:ext uri="{FF2B5EF4-FFF2-40B4-BE49-F238E27FC236}">
                <a16:creationId xmlns:a16="http://schemas.microsoft.com/office/drawing/2014/main" id="{1466D78A-8DD6-406F-867C-D52304C7EBB3}"/>
              </a:ext>
            </a:extLst>
          </p:cNvPr>
          <p:cNvSpPr>
            <a:spLocks noGrp="1"/>
          </p:cNvSpPr>
          <p:nvPr>
            <p:ph type="ftr" sz="quarter" idx="11"/>
          </p:nvPr>
        </p:nvSpPr>
        <p:spPr/>
        <p:txBody>
          <a:bodyPr/>
          <a:lstStyle/>
          <a:p>
            <a:r>
              <a:rPr lang="en-US" dirty="0"/>
              <a:t>*Template File Available</a:t>
            </a:r>
          </a:p>
        </p:txBody>
      </p:sp>
    </p:spTree>
    <p:extLst>
      <p:ext uri="{BB962C8B-B14F-4D97-AF65-F5344CB8AC3E}">
        <p14:creationId xmlns:p14="http://schemas.microsoft.com/office/powerpoint/2010/main" val="36787424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5F9F5EB8-AB42-47FD-8F4A-176C0A4B1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 name="Rectangle 47">
            <a:extLst>
              <a:ext uri="{FF2B5EF4-FFF2-40B4-BE49-F238E27FC236}">
                <a16:creationId xmlns:a16="http://schemas.microsoft.com/office/drawing/2014/main" id="{8B3AE79A-6B95-44C3-B0A5-80E2F3E60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0358" y="0"/>
            <a:ext cx="465164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4A49FE10-080D-48D7-80FF-9A64D270AD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551" y="2054942"/>
            <a:ext cx="4657449" cy="1828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ADF4CF-4369-4346-8B8C-B5A3DE16B011}"/>
              </a:ext>
            </a:extLst>
          </p:cNvPr>
          <p:cNvSpPr>
            <a:spLocks noGrp="1"/>
          </p:cNvSpPr>
          <p:nvPr>
            <p:ph type="title"/>
          </p:nvPr>
        </p:nvSpPr>
        <p:spPr>
          <a:xfrm>
            <a:off x="7865806" y="2194560"/>
            <a:ext cx="4001729" cy="1739347"/>
          </a:xfrm>
        </p:spPr>
        <p:txBody>
          <a:bodyPr vert="horz" lIns="91440" tIns="45720" rIns="91440" bIns="45720" rtlCol="0" anchor="ctr">
            <a:normAutofit/>
          </a:bodyPr>
          <a:lstStyle/>
          <a:p>
            <a:pPr algn="ctr">
              <a:lnSpc>
                <a:spcPct val="80000"/>
              </a:lnSpc>
            </a:pPr>
            <a:r>
              <a:rPr lang="en-US" sz="3000" spc="150" dirty="0">
                <a:solidFill>
                  <a:schemeClr val="tx2"/>
                </a:solidFill>
              </a:rPr>
              <a:t>navigator</a:t>
            </a:r>
            <a:br>
              <a:rPr lang="en-US" sz="3000" spc="150" dirty="0">
                <a:solidFill>
                  <a:schemeClr val="tx2"/>
                </a:solidFill>
              </a:rPr>
            </a:br>
            <a:br>
              <a:rPr lang="en-US" sz="3000" spc="150" dirty="0">
                <a:solidFill>
                  <a:schemeClr val="tx2"/>
                </a:solidFill>
              </a:rPr>
            </a:br>
            <a:r>
              <a:rPr lang="en-US" sz="3000" spc="150">
                <a:solidFill>
                  <a:schemeClr val="tx2"/>
                </a:solidFill>
              </a:rPr>
              <a:t>Work-based learning</a:t>
            </a:r>
          </a:p>
        </p:txBody>
      </p:sp>
      <p:sp>
        <p:nvSpPr>
          <p:cNvPr id="52" name="Rectangle 51">
            <a:extLst>
              <a:ext uri="{FF2B5EF4-FFF2-40B4-BE49-F238E27FC236}">
                <a16:creationId xmlns:a16="http://schemas.microsoft.com/office/drawing/2014/main" id="{60A9E987-6859-4A62-922F-51B47D50D7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0358" cy="6858000"/>
          </a:xfrm>
          <a:prstGeom prst="rect">
            <a:avLst/>
          </a:prstGeom>
          <a:solidFill>
            <a:schemeClr val="bg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D41C8C44-93B3-4D5F-AEF4-99C933D7A2A5}"/>
              </a:ext>
            </a:extLst>
          </p:cNvPr>
          <p:cNvPicPr>
            <a:picLocks noChangeAspect="1"/>
          </p:cNvPicPr>
          <p:nvPr/>
        </p:nvPicPr>
        <p:blipFill>
          <a:blip r:embed="rId3"/>
          <a:stretch>
            <a:fillRect/>
          </a:stretch>
        </p:blipFill>
        <p:spPr>
          <a:xfrm>
            <a:off x="634275" y="899886"/>
            <a:ext cx="6266001" cy="4677993"/>
          </a:xfrm>
          <a:prstGeom prst="rect">
            <a:avLst/>
          </a:prstGeom>
        </p:spPr>
      </p:pic>
      <p:sp>
        <p:nvSpPr>
          <p:cNvPr id="6" name="Footer Placeholder 5">
            <a:extLst>
              <a:ext uri="{FF2B5EF4-FFF2-40B4-BE49-F238E27FC236}">
                <a16:creationId xmlns:a16="http://schemas.microsoft.com/office/drawing/2014/main" id="{1466D78A-8DD6-406F-867C-D52304C7EBB3}"/>
              </a:ext>
            </a:extLst>
          </p:cNvPr>
          <p:cNvSpPr>
            <a:spLocks noGrp="1"/>
          </p:cNvSpPr>
          <p:nvPr>
            <p:ph type="ftr" sz="quarter" idx="11"/>
          </p:nvPr>
        </p:nvSpPr>
        <p:spPr>
          <a:xfrm>
            <a:off x="731520" y="6422854"/>
            <a:ext cx="5044440" cy="365125"/>
          </a:xfrm>
        </p:spPr>
        <p:txBody>
          <a:bodyPr vert="horz" lIns="91440" tIns="45720" rIns="91440" bIns="45720" rtlCol="0" anchor="ctr">
            <a:normAutofit/>
          </a:bodyPr>
          <a:lstStyle/>
          <a:p>
            <a:pPr algn="l" defTabSz="914400">
              <a:spcAft>
                <a:spcPts val="600"/>
              </a:spcAft>
            </a:pPr>
            <a:r>
              <a:rPr lang="en-US">
                <a:solidFill>
                  <a:schemeClr val="tx2"/>
                </a:solidFill>
              </a:rPr>
              <a:t>*Template File Available</a:t>
            </a:r>
          </a:p>
        </p:txBody>
      </p:sp>
      <p:sp>
        <p:nvSpPr>
          <p:cNvPr id="5" name="Slide Number Placeholder 4">
            <a:extLst>
              <a:ext uri="{FF2B5EF4-FFF2-40B4-BE49-F238E27FC236}">
                <a16:creationId xmlns:a16="http://schemas.microsoft.com/office/drawing/2014/main" id="{41298C54-A61A-435A-8D4E-E2BAF266A36E}"/>
              </a:ext>
            </a:extLst>
          </p:cNvPr>
          <p:cNvSpPr>
            <a:spLocks noGrp="1"/>
          </p:cNvSpPr>
          <p:nvPr>
            <p:ph type="sldNum" sz="quarter" idx="12"/>
          </p:nvPr>
        </p:nvSpPr>
        <p:spPr>
          <a:xfrm>
            <a:off x="10658927" y="6422854"/>
            <a:ext cx="946264" cy="365125"/>
          </a:xfrm>
        </p:spPr>
        <p:txBody>
          <a:bodyPr vert="horz" lIns="45720" tIns="45720" rIns="91440" bIns="45720" rtlCol="0" anchor="ctr">
            <a:normAutofit/>
          </a:bodyPr>
          <a:lstStyle/>
          <a:p>
            <a:pPr defTabSz="914400">
              <a:spcAft>
                <a:spcPts val="600"/>
              </a:spcAft>
            </a:pPr>
            <a:fld id="{4FAB73BC-B049-4115-A692-8D63A059BFB8}" type="slidenum">
              <a:rPr lang="en-US">
                <a:solidFill>
                  <a:schemeClr val="bg2"/>
                </a:solidFill>
              </a:rPr>
              <a:pPr defTabSz="914400">
                <a:spcAft>
                  <a:spcPts val="600"/>
                </a:spcAft>
              </a:pPr>
              <a:t>33</a:t>
            </a:fld>
            <a:endParaRPr lang="en-US">
              <a:solidFill>
                <a:schemeClr val="bg2"/>
              </a:solidFill>
            </a:endParaRPr>
          </a:p>
        </p:txBody>
      </p:sp>
    </p:spTree>
    <p:extLst>
      <p:ext uri="{BB962C8B-B14F-4D97-AF65-F5344CB8AC3E}">
        <p14:creationId xmlns:p14="http://schemas.microsoft.com/office/powerpoint/2010/main" val="3438120736"/>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DF4CF-4369-4346-8B8C-B5A3DE16B011}"/>
              </a:ext>
            </a:extLst>
          </p:cNvPr>
          <p:cNvSpPr>
            <a:spLocks noGrp="1"/>
          </p:cNvSpPr>
          <p:nvPr>
            <p:ph type="title"/>
          </p:nvPr>
        </p:nvSpPr>
        <p:spPr/>
        <p:txBody>
          <a:bodyPr/>
          <a:lstStyle/>
          <a:p>
            <a:r>
              <a:rPr lang="en-US" dirty="0"/>
              <a:t>navigator</a:t>
            </a:r>
          </a:p>
        </p:txBody>
      </p:sp>
      <p:sp>
        <p:nvSpPr>
          <p:cNvPr id="3" name="Content Placeholder 2">
            <a:extLst>
              <a:ext uri="{FF2B5EF4-FFF2-40B4-BE49-F238E27FC236}">
                <a16:creationId xmlns:a16="http://schemas.microsoft.com/office/drawing/2014/main" id="{003FB962-E1C8-49FC-BB3B-446CEB95C56F}"/>
              </a:ext>
            </a:extLst>
          </p:cNvPr>
          <p:cNvSpPr>
            <a:spLocks noGrp="1"/>
          </p:cNvSpPr>
          <p:nvPr>
            <p:ph idx="1"/>
          </p:nvPr>
        </p:nvSpPr>
        <p:spPr>
          <a:xfrm>
            <a:off x="1202919" y="1902498"/>
            <a:ext cx="10402272" cy="4206240"/>
          </a:xfrm>
        </p:spPr>
        <p:txBody>
          <a:bodyPr>
            <a:noAutofit/>
          </a:bodyPr>
          <a:lstStyle/>
          <a:p>
            <a:pPr marL="0" indent="0">
              <a:buNone/>
            </a:pPr>
            <a:r>
              <a:rPr lang="en-US" sz="3600" dirty="0"/>
              <a:t>C10 – Implementation of Program Standards (page 5)</a:t>
            </a:r>
          </a:p>
          <a:p>
            <a:pPr marL="0" indent="0">
              <a:buNone/>
            </a:pPr>
            <a:endParaRPr lang="en-US" sz="900" dirty="0"/>
          </a:p>
          <a:p>
            <a:pPr lvl="1">
              <a:lnSpc>
                <a:spcPct val="150000"/>
              </a:lnSpc>
            </a:pPr>
            <a:r>
              <a:rPr lang="en-US" sz="3200" dirty="0"/>
              <a:t>Student Leadership*</a:t>
            </a:r>
          </a:p>
          <a:p>
            <a:pPr lvl="2">
              <a:lnSpc>
                <a:spcPct val="100000"/>
              </a:lnSpc>
              <a:spcBef>
                <a:spcPts val="600"/>
              </a:spcBef>
              <a:spcAft>
                <a:spcPts val="0"/>
              </a:spcAft>
            </a:pPr>
            <a:r>
              <a:rPr lang="en-US" sz="2400" dirty="0"/>
              <a:t>Provide student leadership opportunities</a:t>
            </a:r>
          </a:p>
          <a:p>
            <a:pPr lvl="2">
              <a:lnSpc>
                <a:spcPct val="100000"/>
              </a:lnSpc>
              <a:spcBef>
                <a:spcPts val="600"/>
              </a:spcBef>
              <a:spcAft>
                <a:spcPts val="0"/>
              </a:spcAft>
            </a:pPr>
            <a:r>
              <a:rPr lang="en-US" sz="2400" dirty="0"/>
              <a:t>CTSO</a:t>
            </a:r>
          </a:p>
          <a:p>
            <a:pPr lvl="2">
              <a:lnSpc>
                <a:spcPct val="100000"/>
              </a:lnSpc>
              <a:spcBef>
                <a:spcPts val="600"/>
              </a:spcBef>
              <a:spcAft>
                <a:spcPts val="0"/>
              </a:spcAft>
            </a:pPr>
            <a:r>
              <a:rPr lang="en-US" sz="2400" dirty="0"/>
              <a:t>Other activities and opportunities</a:t>
            </a:r>
          </a:p>
        </p:txBody>
      </p:sp>
      <p:sp>
        <p:nvSpPr>
          <p:cNvPr id="5" name="Slide Number Placeholder 4">
            <a:extLst>
              <a:ext uri="{FF2B5EF4-FFF2-40B4-BE49-F238E27FC236}">
                <a16:creationId xmlns:a16="http://schemas.microsoft.com/office/drawing/2014/main" id="{41298C54-A61A-435A-8D4E-E2BAF266A36E}"/>
              </a:ext>
            </a:extLst>
          </p:cNvPr>
          <p:cNvSpPr>
            <a:spLocks noGrp="1"/>
          </p:cNvSpPr>
          <p:nvPr>
            <p:ph type="sldNum" sz="quarter" idx="12"/>
          </p:nvPr>
        </p:nvSpPr>
        <p:spPr/>
        <p:txBody>
          <a:bodyPr/>
          <a:lstStyle/>
          <a:p>
            <a:fld id="{4FAB73BC-B049-4115-A692-8D63A059BFB8}" type="slidenum">
              <a:rPr lang="en-US" smtClean="0"/>
              <a:t>34</a:t>
            </a:fld>
            <a:endParaRPr lang="en-US" dirty="0"/>
          </a:p>
        </p:txBody>
      </p:sp>
      <p:sp>
        <p:nvSpPr>
          <p:cNvPr id="6" name="Footer Placeholder 5">
            <a:extLst>
              <a:ext uri="{FF2B5EF4-FFF2-40B4-BE49-F238E27FC236}">
                <a16:creationId xmlns:a16="http://schemas.microsoft.com/office/drawing/2014/main" id="{1466D78A-8DD6-406F-867C-D52304C7EBB3}"/>
              </a:ext>
            </a:extLst>
          </p:cNvPr>
          <p:cNvSpPr>
            <a:spLocks noGrp="1"/>
          </p:cNvSpPr>
          <p:nvPr>
            <p:ph type="ftr" sz="quarter" idx="11"/>
          </p:nvPr>
        </p:nvSpPr>
        <p:spPr/>
        <p:txBody>
          <a:bodyPr/>
          <a:lstStyle/>
          <a:p>
            <a:r>
              <a:rPr lang="en-US" dirty="0"/>
              <a:t>*Template File Available</a:t>
            </a:r>
          </a:p>
        </p:txBody>
      </p:sp>
    </p:spTree>
    <p:extLst>
      <p:ext uri="{BB962C8B-B14F-4D97-AF65-F5344CB8AC3E}">
        <p14:creationId xmlns:p14="http://schemas.microsoft.com/office/powerpoint/2010/main" val="26066195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5F9F5EB8-AB42-47FD-8F4A-176C0A4B1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 name="Rectangle 54">
            <a:extLst>
              <a:ext uri="{FF2B5EF4-FFF2-40B4-BE49-F238E27FC236}">
                <a16:creationId xmlns:a16="http://schemas.microsoft.com/office/drawing/2014/main" id="{8B3AE79A-6B95-44C3-B0A5-80E2F3E60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0358" y="0"/>
            <a:ext cx="465164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4A49FE10-080D-48D7-80FF-9A64D270AD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551" y="2054942"/>
            <a:ext cx="4657449" cy="1828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ADF4CF-4369-4346-8B8C-B5A3DE16B011}"/>
              </a:ext>
            </a:extLst>
          </p:cNvPr>
          <p:cNvSpPr>
            <a:spLocks noGrp="1"/>
          </p:cNvSpPr>
          <p:nvPr>
            <p:ph type="title"/>
          </p:nvPr>
        </p:nvSpPr>
        <p:spPr>
          <a:xfrm>
            <a:off x="7865806" y="2194560"/>
            <a:ext cx="4001729" cy="1739347"/>
          </a:xfrm>
        </p:spPr>
        <p:txBody>
          <a:bodyPr vert="horz" lIns="91440" tIns="45720" rIns="91440" bIns="45720" rtlCol="0" anchor="ctr">
            <a:normAutofit/>
          </a:bodyPr>
          <a:lstStyle/>
          <a:p>
            <a:pPr algn="ctr">
              <a:lnSpc>
                <a:spcPct val="80000"/>
              </a:lnSpc>
            </a:pPr>
            <a:r>
              <a:rPr lang="en-US" sz="3000" spc="150" dirty="0">
                <a:solidFill>
                  <a:schemeClr val="tx2"/>
                </a:solidFill>
              </a:rPr>
              <a:t>navigator</a:t>
            </a:r>
            <a:br>
              <a:rPr lang="en-US" sz="3000" spc="150" dirty="0">
                <a:solidFill>
                  <a:schemeClr val="tx2"/>
                </a:solidFill>
              </a:rPr>
            </a:br>
            <a:br>
              <a:rPr lang="en-US" sz="3000" spc="150">
                <a:solidFill>
                  <a:schemeClr val="tx2"/>
                </a:solidFill>
              </a:rPr>
            </a:br>
            <a:r>
              <a:rPr lang="en-US" sz="3000" spc="150">
                <a:solidFill>
                  <a:schemeClr val="tx2"/>
                </a:solidFill>
              </a:rPr>
              <a:t>student leadership</a:t>
            </a:r>
          </a:p>
        </p:txBody>
      </p:sp>
      <p:sp>
        <p:nvSpPr>
          <p:cNvPr id="59" name="Rectangle 58">
            <a:extLst>
              <a:ext uri="{FF2B5EF4-FFF2-40B4-BE49-F238E27FC236}">
                <a16:creationId xmlns:a16="http://schemas.microsoft.com/office/drawing/2014/main" id="{60A9E987-6859-4A62-922F-51B47D50D7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0358" cy="6858000"/>
          </a:xfrm>
          <a:prstGeom prst="rect">
            <a:avLst/>
          </a:prstGeom>
          <a:solidFill>
            <a:schemeClr val="bg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pic>
        <p:nvPicPr>
          <p:cNvPr id="3" name="Picture 2" descr="A screenshot of a cell phone&#10;&#10;Description generated with very high confidence">
            <a:extLst>
              <a:ext uri="{FF2B5EF4-FFF2-40B4-BE49-F238E27FC236}">
                <a16:creationId xmlns:a16="http://schemas.microsoft.com/office/drawing/2014/main" id="{992897AD-8E9C-4BB3-892E-621A9EAE5929}"/>
              </a:ext>
            </a:extLst>
          </p:cNvPr>
          <p:cNvPicPr>
            <a:picLocks noChangeAspect="1"/>
          </p:cNvPicPr>
          <p:nvPr/>
        </p:nvPicPr>
        <p:blipFill>
          <a:blip r:embed="rId3"/>
          <a:stretch>
            <a:fillRect/>
          </a:stretch>
        </p:blipFill>
        <p:spPr>
          <a:xfrm>
            <a:off x="634275" y="1395324"/>
            <a:ext cx="6266001" cy="4025905"/>
          </a:xfrm>
          <a:prstGeom prst="rect">
            <a:avLst/>
          </a:prstGeom>
        </p:spPr>
      </p:pic>
      <p:sp>
        <p:nvSpPr>
          <p:cNvPr id="6" name="Footer Placeholder 5">
            <a:extLst>
              <a:ext uri="{FF2B5EF4-FFF2-40B4-BE49-F238E27FC236}">
                <a16:creationId xmlns:a16="http://schemas.microsoft.com/office/drawing/2014/main" id="{1466D78A-8DD6-406F-867C-D52304C7EBB3}"/>
              </a:ext>
            </a:extLst>
          </p:cNvPr>
          <p:cNvSpPr>
            <a:spLocks noGrp="1"/>
          </p:cNvSpPr>
          <p:nvPr>
            <p:ph type="ftr" sz="quarter" idx="11"/>
          </p:nvPr>
        </p:nvSpPr>
        <p:spPr>
          <a:xfrm>
            <a:off x="731520" y="6422854"/>
            <a:ext cx="5044440" cy="365125"/>
          </a:xfrm>
        </p:spPr>
        <p:txBody>
          <a:bodyPr vert="horz" lIns="91440" tIns="45720" rIns="91440" bIns="45720" rtlCol="0" anchor="ctr">
            <a:normAutofit/>
          </a:bodyPr>
          <a:lstStyle/>
          <a:p>
            <a:pPr algn="l" defTabSz="914400">
              <a:spcAft>
                <a:spcPts val="600"/>
              </a:spcAft>
            </a:pPr>
            <a:r>
              <a:rPr lang="en-US">
                <a:solidFill>
                  <a:schemeClr val="tx2"/>
                </a:solidFill>
              </a:rPr>
              <a:t>*Template File Available</a:t>
            </a:r>
          </a:p>
        </p:txBody>
      </p:sp>
      <p:sp>
        <p:nvSpPr>
          <p:cNvPr id="5" name="Slide Number Placeholder 4">
            <a:extLst>
              <a:ext uri="{FF2B5EF4-FFF2-40B4-BE49-F238E27FC236}">
                <a16:creationId xmlns:a16="http://schemas.microsoft.com/office/drawing/2014/main" id="{41298C54-A61A-435A-8D4E-E2BAF266A36E}"/>
              </a:ext>
            </a:extLst>
          </p:cNvPr>
          <p:cNvSpPr>
            <a:spLocks noGrp="1"/>
          </p:cNvSpPr>
          <p:nvPr>
            <p:ph type="sldNum" sz="quarter" idx="12"/>
          </p:nvPr>
        </p:nvSpPr>
        <p:spPr>
          <a:xfrm>
            <a:off x="10658927" y="6422854"/>
            <a:ext cx="946264" cy="365125"/>
          </a:xfrm>
        </p:spPr>
        <p:txBody>
          <a:bodyPr vert="horz" lIns="45720" tIns="45720" rIns="91440" bIns="45720" rtlCol="0" anchor="ctr">
            <a:normAutofit/>
          </a:bodyPr>
          <a:lstStyle/>
          <a:p>
            <a:pPr defTabSz="914400">
              <a:spcAft>
                <a:spcPts val="600"/>
              </a:spcAft>
            </a:pPr>
            <a:fld id="{4FAB73BC-B049-4115-A692-8D63A059BFB8}" type="slidenum">
              <a:rPr lang="en-US">
                <a:solidFill>
                  <a:schemeClr val="bg2"/>
                </a:solidFill>
              </a:rPr>
              <a:pPr defTabSz="914400">
                <a:spcAft>
                  <a:spcPts val="600"/>
                </a:spcAft>
              </a:pPr>
              <a:t>35</a:t>
            </a:fld>
            <a:endParaRPr lang="en-US">
              <a:solidFill>
                <a:schemeClr val="bg2"/>
              </a:solidFill>
            </a:endParaRPr>
          </a:p>
        </p:txBody>
      </p:sp>
    </p:spTree>
    <p:extLst>
      <p:ext uri="{BB962C8B-B14F-4D97-AF65-F5344CB8AC3E}">
        <p14:creationId xmlns:p14="http://schemas.microsoft.com/office/powerpoint/2010/main" val="2319086372"/>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5F9F5EB8-AB42-47FD-8F4A-176C0A4B1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8B3AE79A-6B95-44C3-B0A5-80E2F3E60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0358" y="0"/>
            <a:ext cx="465164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4A49FE10-080D-48D7-80FF-9A64D270AD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551" y="2054942"/>
            <a:ext cx="4657449" cy="1828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3A9E09-B65B-418F-AEC1-EA2839ED154F}"/>
              </a:ext>
            </a:extLst>
          </p:cNvPr>
          <p:cNvSpPr>
            <a:spLocks noGrp="1"/>
          </p:cNvSpPr>
          <p:nvPr>
            <p:ph type="title"/>
          </p:nvPr>
        </p:nvSpPr>
        <p:spPr>
          <a:xfrm>
            <a:off x="7702590" y="2152535"/>
            <a:ext cx="4327177" cy="1739347"/>
          </a:xfrm>
        </p:spPr>
        <p:txBody>
          <a:bodyPr vert="horz" lIns="91440" tIns="45720" rIns="91440" bIns="45720" rtlCol="0" anchor="ctr">
            <a:normAutofit/>
          </a:bodyPr>
          <a:lstStyle/>
          <a:p>
            <a:pPr algn="ctr">
              <a:lnSpc>
                <a:spcPct val="80000"/>
              </a:lnSpc>
            </a:pPr>
            <a:r>
              <a:rPr lang="en-US" sz="4400" spc="150" dirty="0">
                <a:solidFill>
                  <a:schemeClr val="tx2"/>
                </a:solidFill>
              </a:rPr>
              <a:t>LUNCH</a:t>
            </a:r>
            <a:br>
              <a:rPr lang="en-US" sz="4400" spc="150" dirty="0">
                <a:solidFill>
                  <a:schemeClr val="tx2"/>
                </a:solidFill>
              </a:rPr>
            </a:br>
            <a:r>
              <a:rPr lang="en-US" sz="3000" spc="150" dirty="0">
                <a:solidFill>
                  <a:schemeClr val="tx2"/>
                </a:solidFill>
              </a:rPr>
              <a:t>11:45 A.M. – 12:30 P.M.</a:t>
            </a:r>
          </a:p>
        </p:txBody>
      </p:sp>
      <p:sp>
        <p:nvSpPr>
          <p:cNvPr id="40" name="Rectangle 39">
            <a:extLst>
              <a:ext uri="{FF2B5EF4-FFF2-40B4-BE49-F238E27FC236}">
                <a16:creationId xmlns:a16="http://schemas.microsoft.com/office/drawing/2014/main" id="{60A9E987-6859-4A62-922F-51B47D50D7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0358" cy="6858000"/>
          </a:xfrm>
          <a:prstGeom prst="rect">
            <a:avLst/>
          </a:prstGeom>
          <a:solidFill>
            <a:schemeClr val="bg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pic>
        <p:nvPicPr>
          <p:cNvPr id="17" name="Content Placeholder 16" descr="A close up of text on a black background&#10;&#10;Description generated with high confidence">
            <a:extLst>
              <a:ext uri="{FF2B5EF4-FFF2-40B4-BE49-F238E27FC236}">
                <a16:creationId xmlns:a16="http://schemas.microsoft.com/office/drawing/2014/main" id="{3746E51D-5B78-46C0-96A4-F140E83F4F2C}"/>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634275" y="1191679"/>
            <a:ext cx="6266001" cy="4433195"/>
          </a:xfrm>
          <a:prstGeom prst="rect">
            <a:avLst/>
          </a:prstGeom>
        </p:spPr>
      </p:pic>
      <p:sp>
        <p:nvSpPr>
          <p:cNvPr id="3" name="Slide Number Placeholder 2">
            <a:extLst>
              <a:ext uri="{FF2B5EF4-FFF2-40B4-BE49-F238E27FC236}">
                <a16:creationId xmlns:a16="http://schemas.microsoft.com/office/drawing/2014/main" id="{889E6EA5-664C-4416-8602-996A80E192E3}"/>
              </a:ext>
            </a:extLst>
          </p:cNvPr>
          <p:cNvSpPr>
            <a:spLocks noGrp="1"/>
          </p:cNvSpPr>
          <p:nvPr>
            <p:ph type="sldNum" sz="quarter" idx="12"/>
          </p:nvPr>
        </p:nvSpPr>
        <p:spPr/>
        <p:txBody>
          <a:bodyPr/>
          <a:lstStyle/>
          <a:p>
            <a:fld id="{4FAB73BC-B049-4115-A692-8D63A059BFB8}" type="slidenum">
              <a:rPr lang="en-US" smtClean="0"/>
              <a:t>36</a:t>
            </a:fld>
            <a:endParaRPr lang="en-US" dirty="0"/>
          </a:p>
        </p:txBody>
      </p:sp>
      <p:sp>
        <p:nvSpPr>
          <p:cNvPr id="5" name="Footer Placeholder 4">
            <a:extLst>
              <a:ext uri="{FF2B5EF4-FFF2-40B4-BE49-F238E27FC236}">
                <a16:creationId xmlns:a16="http://schemas.microsoft.com/office/drawing/2014/main" id="{5C86B785-8EC7-486D-918A-820D6746FFE9}"/>
              </a:ext>
            </a:extLst>
          </p:cNvPr>
          <p:cNvSpPr>
            <a:spLocks noGrp="1"/>
          </p:cNvSpPr>
          <p:nvPr>
            <p:ph type="ftr" sz="quarter" idx="11"/>
          </p:nvPr>
        </p:nvSpPr>
        <p:spPr/>
        <p:txBody>
          <a:bodyPr/>
          <a:lstStyle/>
          <a:p>
            <a:r>
              <a:rPr lang="en-US" dirty="0"/>
              <a:t>*Template File Available</a:t>
            </a:r>
          </a:p>
        </p:txBody>
      </p:sp>
    </p:spTree>
    <p:extLst>
      <p:ext uri="{BB962C8B-B14F-4D97-AF65-F5344CB8AC3E}">
        <p14:creationId xmlns:p14="http://schemas.microsoft.com/office/powerpoint/2010/main" val="71363690"/>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32194-4651-4B78-9589-E5078E8952D0}"/>
              </a:ext>
            </a:extLst>
          </p:cNvPr>
          <p:cNvSpPr>
            <a:spLocks noGrp="1"/>
          </p:cNvSpPr>
          <p:nvPr>
            <p:ph type="title"/>
          </p:nvPr>
        </p:nvSpPr>
        <p:spPr/>
        <p:txBody>
          <a:bodyPr/>
          <a:lstStyle/>
          <a:p>
            <a:r>
              <a:rPr lang="en-US" dirty="0"/>
              <a:t>navigator</a:t>
            </a:r>
          </a:p>
        </p:txBody>
      </p:sp>
      <p:sp>
        <p:nvSpPr>
          <p:cNvPr id="3" name="Content Placeholder 2">
            <a:extLst>
              <a:ext uri="{FF2B5EF4-FFF2-40B4-BE49-F238E27FC236}">
                <a16:creationId xmlns:a16="http://schemas.microsoft.com/office/drawing/2014/main" id="{578C736D-8C9F-4E7C-8619-5FE8CB40BAE0}"/>
              </a:ext>
            </a:extLst>
          </p:cNvPr>
          <p:cNvSpPr>
            <a:spLocks noGrp="1"/>
          </p:cNvSpPr>
          <p:nvPr>
            <p:ph idx="1"/>
          </p:nvPr>
        </p:nvSpPr>
        <p:spPr>
          <a:xfrm>
            <a:off x="1202919" y="2011680"/>
            <a:ext cx="9784080" cy="4411174"/>
          </a:xfrm>
        </p:spPr>
        <p:txBody>
          <a:bodyPr>
            <a:noAutofit/>
          </a:bodyPr>
          <a:lstStyle/>
          <a:p>
            <a:pPr marL="0" indent="0">
              <a:buNone/>
            </a:pPr>
            <a:r>
              <a:rPr lang="en-US" sz="3600" dirty="0"/>
              <a:t>C13 – Strategies to Eliminate Barrier</a:t>
            </a:r>
            <a:r>
              <a:rPr lang="en-US" sz="3200" dirty="0"/>
              <a:t>s </a:t>
            </a:r>
            <a:r>
              <a:rPr lang="en-US" sz="3200" i="1" dirty="0"/>
              <a:t>(page 6)</a:t>
            </a:r>
            <a:endParaRPr lang="en-US" sz="1000" i="1" dirty="0"/>
          </a:p>
          <a:p>
            <a:pPr marL="0" indent="0">
              <a:buNone/>
            </a:pPr>
            <a:endParaRPr lang="en-US" sz="800" i="1" dirty="0"/>
          </a:p>
          <a:p>
            <a:pPr lvl="1">
              <a:lnSpc>
                <a:spcPct val="100000"/>
              </a:lnSpc>
              <a:spcBef>
                <a:spcPts val="0"/>
              </a:spcBef>
              <a:spcAft>
                <a:spcPts val="0"/>
              </a:spcAft>
            </a:pPr>
            <a:r>
              <a:rPr lang="en-US" sz="2800" dirty="0"/>
              <a:t>Classroom/lab pictures or invoices</a:t>
            </a:r>
          </a:p>
          <a:p>
            <a:pPr lvl="4">
              <a:lnSpc>
                <a:spcPct val="100000"/>
              </a:lnSpc>
              <a:spcBef>
                <a:spcPts val="0"/>
              </a:spcBef>
              <a:spcAft>
                <a:spcPts val="0"/>
              </a:spcAft>
            </a:pPr>
            <a:r>
              <a:rPr lang="en-US" sz="2400" i="1" dirty="0"/>
              <a:t>room arrangements accessible for all students including disabled individuals, and it includes an adjustable workstation</a:t>
            </a:r>
          </a:p>
          <a:p>
            <a:pPr marL="228600" lvl="1" indent="0">
              <a:lnSpc>
                <a:spcPct val="100000"/>
              </a:lnSpc>
              <a:spcBef>
                <a:spcPts val="0"/>
              </a:spcBef>
              <a:spcAft>
                <a:spcPts val="0"/>
              </a:spcAft>
              <a:buNone/>
            </a:pPr>
            <a:endParaRPr lang="en-US" sz="2800" dirty="0"/>
          </a:p>
          <a:p>
            <a:pPr lvl="1">
              <a:lnSpc>
                <a:spcPct val="100000"/>
              </a:lnSpc>
              <a:spcBef>
                <a:spcPts val="0"/>
              </a:spcBef>
              <a:spcAft>
                <a:spcPts val="0"/>
              </a:spcAft>
            </a:pPr>
            <a:r>
              <a:rPr lang="en-US" sz="2800" dirty="0"/>
              <a:t>Textbook publishers bias-free statement (if available)</a:t>
            </a:r>
          </a:p>
          <a:p>
            <a:pPr marL="228600" lvl="1" indent="0">
              <a:lnSpc>
                <a:spcPct val="100000"/>
              </a:lnSpc>
              <a:spcBef>
                <a:spcPts val="0"/>
              </a:spcBef>
              <a:spcAft>
                <a:spcPts val="0"/>
              </a:spcAft>
              <a:buNone/>
            </a:pPr>
            <a:endParaRPr lang="en-US" sz="2800" dirty="0"/>
          </a:p>
          <a:p>
            <a:pPr lvl="1">
              <a:lnSpc>
                <a:spcPct val="100000"/>
              </a:lnSpc>
              <a:spcBef>
                <a:spcPts val="0"/>
              </a:spcBef>
              <a:spcAft>
                <a:spcPts val="0"/>
              </a:spcAft>
            </a:pPr>
            <a:r>
              <a:rPr lang="en-US" sz="2800" dirty="0"/>
              <a:t>Photos of classroom displays and learning environment</a:t>
            </a:r>
          </a:p>
        </p:txBody>
      </p:sp>
      <p:sp>
        <p:nvSpPr>
          <p:cNvPr id="5" name="Slide Number Placeholder 4">
            <a:extLst>
              <a:ext uri="{FF2B5EF4-FFF2-40B4-BE49-F238E27FC236}">
                <a16:creationId xmlns:a16="http://schemas.microsoft.com/office/drawing/2014/main" id="{B9670661-AE52-4608-AAED-8DE5F0412A0F}"/>
              </a:ext>
            </a:extLst>
          </p:cNvPr>
          <p:cNvSpPr>
            <a:spLocks noGrp="1"/>
          </p:cNvSpPr>
          <p:nvPr>
            <p:ph type="sldNum" sz="quarter" idx="12"/>
          </p:nvPr>
        </p:nvSpPr>
        <p:spPr/>
        <p:txBody>
          <a:bodyPr/>
          <a:lstStyle/>
          <a:p>
            <a:fld id="{4FAB73BC-B049-4115-A692-8D63A059BFB8}" type="slidenum">
              <a:rPr lang="en-US" smtClean="0"/>
              <a:t>37</a:t>
            </a:fld>
            <a:endParaRPr lang="en-US" dirty="0"/>
          </a:p>
        </p:txBody>
      </p:sp>
      <p:sp>
        <p:nvSpPr>
          <p:cNvPr id="6" name="Footer Placeholder 5">
            <a:extLst>
              <a:ext uri="{FF2B5EF4-FFF2-40B4-BE49-F238E27FC236}">
                <a16:creationId xmlns:a16="http://schemas.microsoft.com/office/drawing/2014/main" id="{FEC2A105-5C5C-4B90-BBE4-FCF3D07CDC50}"/>
              </a:ext>
            </a:extLst>
          </p:cNvPr>
          <p:cNvSpPr>
            <a:spLocks noGrp="1"/>
          </p:cNvSpPr>
          <p:nvPr>
            <p:ph type="ftr" sz="quarter" idx="11"/>
          </p:nvPr>
        </p:nvSpPr>
        <p:spPr/>
        <p:txBody>
          <a:bodyPr/>
          <a:lstStyle/>
          <a:p>
            <a:r>
              <a:rPr lang="en-US" dirty="0"/>
              <a:t>*Template File Available</a:t>
            </a:r>
          </a:p>
        </p:txBody>
      </p:sp>
    </p:spTree>
    <p:extLst>
      <p:ext uri="{BB962C8B-B14F-4D97-AF65-F5344CB8AC3E}">
        <p14:creationId xmlns:p14="http://schemas.microsoft.com/office/powerpoint/2010/main" val="30227942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32194-4651-4B78-9589-E5078E8952D0}"/>
              </a:ext>
            </a:extLst>
          </p:cNvPr>
          <p:cNvSpPr>
            <a:spLocks noGrp="1"/>
          </p:cNvSpPr>
          <p:nvPr>
            <p:ph type="title"/>
          </p:nvPr>
        </p:nvSpPr>
        <p:spPr/>
        <p:txBody>
          <a:bodyPr/>
          <a:lstStyle/>
          <a:p>
            <a:r>
              <a:rPr lang="en-US" dirty="0"/>
              <a:t>navigator</a:t>
            </a:r>
          </a:p>
        </p:txBody>
      </p:sp>
      <p:sp>
        <p:nvSpPr>
          <p:cNvPr id="3" name="Content Placeholder 2">
            <a:extLst>
              <a:ext uri="{FF2B5EF4-FFF2-40B4-BE49-F238E27FC236}">
                <a16:creationId xmlns:a16="http://schemas.microsoft.com/office/drawing/2014/main" id="{578C736D-8C9F-4E7C-8619-5FE8CB40BAE0}"/>
              </a:ext>
            </a:extLst>
          </p:cNvPr>
          <p:cNvSpPr>
            <a:spLocks noGrp="1"/>
          </p:cNvSpPr>
          <p:nvPr>
            <p:ph idx="1"/>
          </p:nvPr>
        </p:nvSpPr>
        <p:spPr/>
        <p:txBody>
          <a:bodyPr>
            <a:noAutofit/>
          </a:bodyPr>
          <a:lstStyle/>
          <a:p>
            <a:pPr marL="0" indent="0">
              <a:buNone/>
            </a:pPr>
            <a:r>
              <a:rPr lang="en-US" sz="3600" dirty="0"/>
              <a:t>C13 – Strategies to Eliminate Barrier</a:t>
            </a:r>
            <a:r>
              <a:rPr lang="en-US" sz="3200" dirty="0"/>
              <a:t>s </a:t>
            </a:r>
            <a:r>
              <a:rPr lang="en-US" sz="3200" i="1" dirty="0"/>
              <a:t>(page 6)</a:t>
            </a:r>
          </a:p>
          <a:p>
            <a:pPr marL="0" indent="0">
              <a:buNone/>
            </a:pPr>
            <a:r>
              <a:rPr lang="en-US" sz="3200" i="1" dirty="0"/>
              <a:t>Include when applicable</a:t>
            </a:r>
          </a:p>
          <a:p>
            <a:pPr marL="0" indent="0">
              <a:buNone/>
            </a:pPr>
            <a:endParaRPr lang="en-US" sz="800" i="1" dirty="0"/>
          </a:p>
          <a:p>
            <a:pPr lvl="1">
              <a:lnSpc>
                <a:spcPct val="150000"/>
              </a:lnSpc>
            </a:pPr>
            <a:r>
              <a:rPr lang="en-US" sz="3200" dirty="0"/>
              <a:t>Recruitment Materials/Brochures</a:t>
            </a:r>
          </a:p>
          <a:p>
            <a:pPr lvl="1">
              <a:lnSpc>
                <a:spcPct val="150000"/>
              </a:lnSpc>
            </a:pPr>
            <a:r>
              <a:rPr lang="en-US" sz="3200" dirty="0"/>
              <a:t>Program Applications/Pre-Requisites</a:t>
            </a:r>
          </a:p>
          <a:p>
            <a:pPr lvl="1">
              <a:lnSpc>
                <a:spcPct val="150000"/>
              </a:lnSpc>
            </a:pPr>
            <a:r>
              <a:rPr lang="en-US" sz="3200" dirty="0"/>
              <a:t>Policy/Procedure for Enrolling Students</a:t>
            </a:r>
          </a:p>
          <a:p>
            <a:endParaRPr lang="en-US" sz="2800" i="1" dirty="0"/>
          </a:p>
        </p:txBody>
      </p:sp>
      <p:sp>
        <p:nvSpPr>
          <p:cNvPr id="5" name="Slide Number Placeholder 4">
            <a:extLst>
              <a:ext uri="{FF2B5EF4-FFF2-40B4-BE49-F238E27FC236}">
                <a16:creationId xmlns:a16="http://schemas.microsoft.com/office/drawing/2014/main" id="{B9670661-AE52-4608-AAED-8DE5F0412A0F}"/>
              </a:ext>
            </a:extLst>
          </p:cNvPr>
          <p:cNvSpPr>
            <a:spLocks noGrp="1"/>
          </p:cNvSpPr>
          <p:nvPr>
            <p:ph type="sldNum" sz="quarter" idx="12"/>
          </p:nvPr>
        </p:nvSpPr>
        <p:spPr/>
        <p:txBody>
          <a:bodyPr/>
          <a:lstStyle/>
          <a:p>
            <a:fld id="{4FAB73BC-B049-4115-A692-8D63A059BFB8}" type="slidenum">
              <a:rPr lang="en-US" smtClean="0"/>
              <a:t>38</a:t>
            </a:fld>
            <a:endParaRPr lang="en-US" dirty="0"/>
          </a:p>
        </p:txBody>
      </p:sp>
      <p:sp>
        <p:nvSpPr>
          <p:cNvPr id="6" name="Footer Placeholder 5">
            <a:extLst>
              <a:ext uri="{FF2B5EF4-FFF2-40B4-BE49-F238E27FC236}">
                <a16:creationId xmlns:a16="http://schemas.microsoft.com/office/drawing/2014/main" id="{FEC2A105-5C5C-4B90-BBE4-FCF3D07CDC50}"/>
              </a:ext>
            </a:extLst>
          </p:cNvPr>
          <p:cNvSpPr>
            <a:spLocks noGrp="1"/>
          </p:cNvSpPr>
          <p:nvPr>
            <p:ph type="ftr" sz="quarter" idx="11"/>
          </p:nvPr>
        </p:nvSpPr>
        <p:spPr/>
        <p:txBody>
          <a:bodyPr/>
          <a:lstStyle/>
          <a:p>
            <a:r>
              <a:rPr lang="en-US" dirty="0"/>
              <a:t>*Template File Available</a:t>
            </a:r>
          </a:p>
        </p:txBody>
      </p:sp>
    </p:spTree>
    <p:extLst>
      <p:ext uri="{BB962C8B-B14F-4D97-AF65-F5344CB8AC3E}">
        <p14:creationId xmlns:p14="http://schemas.microsoft.com/office/powerpoint/2010/main" val="8919430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F520F-5D87-4CEC-A960-BAC20B7C3F45}"/>
              </a:ext>
            </a:extLst>
          </p:cNvPr>
          <p:cNvSpPr>
            <a:spLocks noGrp="1"/>
          </p:cNvSpPr>
          <p:nvPr>
            <p:ph type="title"/>
          </p:nvPr>
        </p:nvSpPr>
        <p:spPr/>
        <p:txBody>
          <a:bodyPr/>
          <a:lstStyle/>
          <a:p>
            <a:r>
              <a:rPr lang="en-US" dirty="0"/>
              <a:t>navigator</a:t>
            </a:r>
          </a:p>
        </p:txBody>
      </p:sp>
      <p:sp>
        <p:nvSpPr>
          <p:cNvPr id="3" name="Content Placeholder 2">
            <a:extLst>
              <a:ext uri="{FF2B5EF4-FFF2-40B4-BE49-F238E27FC236}">
                <a16:creationId xmlns:a16="http://schemas.microsoft.com/office/drawing/2014/main" id="{A9FE4C45-09F7-4D0D-A9E7-57DF49FA28C9}"/>
              </a:ext>
            </a:extLst>
          </p:cNvPr>
          <p:cNvSpPr>
            <a:spLocks noGrp="1"/>
          </p:cNvSpPr>
          <p:nvPr>
            <p:ph idx="1"/>
          </p:nvPr>
        </p:nvSpPr>
        <p:spPr>
          <a:xfrm>
            <a:off x="1202919" y="2011680"/>
            <a:ext cx="10402272" cy="4206240"/>
          </a:xfrm>
        </p:spPr>
        <p:txBody>
          <a:bodyPr/>
          <a:lstStyle/>
          <a:p>
            <a:pPr marL="0" indent="0">
              <a:buNone/>
            </a:pPr>
            <a:r>
              <a:rPr lang="en-US" sz="3600" dirty="0"/>
              <a:t>C16 – Secondary-Postsecondary Connections (page 7)</a:t>
            </a:r>
          </a:p>
          <a:p>
            <a:pPr lvl="1">
              <a:lnSpc>
                <a:spcPct val="150000"/>
              </a:lnSpc>
            </a:pPr>
            <a:r>
              <a:rPr lang="en-US" sz="2800" dirty="0"/>
              <a:t>Upload </a:t>
            </a:r>
            <a:r>
              <a:rPr lang="en-US" sz="2800" b="1" u="sng" dirty="0"/>
              <a:t>ONE</a:t>
            </a:r>
            <a:r>
              <a:rPr lang="en-US" sz="2800" dirty="0"/>
              <a:t> or more of the following:</a:t>
            </a:r>
          </a:p>
          <a:p>
            <a:pPr lvl="3">
              <a:lnSpc>
                <a:spcPct val="150000"/>
              </a:lnSpc>
            </a:pPr>
            <a:r>
              <a:rPr lang="en-US" sz="2400" dirty="0"/>
              <a:t>Program of Study</a:t>
            </a:r>
          </a:p>
          <a:p>
            <a:pPr lvl="3">
              <a:lnSpc>
                <a:spcPct val="150000"/>
              </a:lnSpc>
            </a:pPr>
            <a:r>
              <a:rPr lang="en-US" sz="2400" dirty="0"/>
              <a:t>Articulation Agreement</a:t>
            </a:r>
          </a:p>
          <a:p>
            <a:pPr lvl="3">
              <a:lnSpc>
                <a:spcPct val="150000"/>
              </a:lnSpc>
            </a:pPr>
            <a:r>
              <a:rPr lang="en-US" sz="2400" dirty="0"/>
              <a:t>Dual Enrollment</a:t>
            </a:r>
          </a:p>
          <a:p>
            <a:pPr lvl="3">
              <a:lnSpc>
                <a:spcPct val="150000"/>
              </a:lnSpc>
            </a:pPr>
            <a:r>
              <a:rPr lang="en-US" sz="2400" dirty="0"/>
              <a:t>Direct Credit</a:t>
            </a:r>
          </a:p>
        </p:txBody>
      </p:sp>
      <p:sp>
        <p:nvSpPr>
          <p:cNvPr id="5" name="Slide Number Placeholder 4">
            <a:extLst>
              <a:ext uri="{FF2B5EF4-FFF2-40B4-BE49-F238E27FC236}">
                <a16:creationId xmlns:a16="http://schemas.microsoft.com/office/drawing/2014/main" id="{4F8C8E62-5FCB-48A3-BA51-6899CB852479}"/>
              </a:ext>
            </a:extLst>
          </p:cNvPr>
          <p:cNvSpPr>
            <a:spLocks noGrp="1"/>
          </p:cNvSpPr>
          <p:nvPr>
            <p:ph type="sldNum" sz="quarter" idx="12"/>
          </p:nvPr>
        </p:nvSpPr>
        <p:spPr/>
        <p:txBody>
          <a:bodyPr/>
          <a:lstStyle/>
          <a:p>
            <a:fld id="{4FAB73BC-B049-4115-A692-8D63A059BFB8}" type="slidenum">
              <a:rPr lang="en-US" smtClean="0"/>
              <a:t>39</a:t>
            </a:fld>
            <a:endParaRPr lang="en-US" dirty="0"/>
          </a:p>
        </p:txBody>
      </p:sp>
      <p:sp>
        <p:nvSpPr>
          <p:cNvPr id="6" name="Footer Placeholder 5">
            <a:extLst>
              <a:ext uri="{FF2B5EF4-FFF2-40B4-BE49-F238E27FC236}">
                <a16:creationId xmlns:a16="http://schemas.microsoft.com/office/drawing/2014/main" id="{3D31582A-A3D8-4C97-B5B9-F7E988D3B08C}"/>
              </a:ext>
            </a:extLst>
          </p:cNvPr>
          <p:cNvSpPr>
            <a:spLocks noGrp="1"/>
          </p:cNvSpPr>
          <p:nvPr>
            <p:ph type="ftr" sz="quarter" idx="11"/>
          </p:nvPr>
        </p:nvSpPr>
        <p:spPr/>
        <p:txBody>
          <a:bodyPr/>
          <a:lstStyle/>
          <a:p>
            <a:r>
              <a:rPr lang="en-US" dirty="0"/>
              <a:t>*Template File Available</a:t>
            </a:r>
          </a:p>
        </p:txBody>
      </p:sp>
    </p:spTree>
    <p:extLst>
      <p:ext uri="{BB962C8B-B14F-4D97-AF65-F5344CB8AC3E}">
        <p14:creationId xmlns:p14="http://schemas.microsoft.com/office/powerpoint/2010/main" val="3775245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57D2A-53D3-4215-A4C2-91CDC0BC01C6}"/>
              </a:ext>
            </a:extLst>
          </p:cNvPr>
          <p:cNvSpPr>
            <a:spLocks noGrp="1"/>
          </p:cNvSpPr>
          <p:nvPr>
            <p:ph type="title"/>
          </p:nvPr>
        </p:nvSpPr>
        <p:spPr/>
        <p:txBody>
          <a:bodyPr/>
          <a:lstStyle/>
          <a:p>
            <a:r>
              <a:rPr lang="en-US" dirty="0"/>
              <a:t>Navigating cte navigator</a:t>
            </a:r>
          </a:p>
        </p:txBody>
      </p:sp>
      <p:sp>
        <p:nvSpPr>
          <p:cNvPr id="3" name="Content Placeholder 2">
            <a:extLst>
              <a:ext uri="{FF2B5EF4-FFF2-40B4-BE49-F238E27FC236}">
                <a16:creationId xmlns:a16="http://schemas.microsoft.com/office/drawing/2014/main" id="{77D5EB84-9B70-4B74-8D46-628D0603249F}"/>
              </a:ext>
            </a:extLst>
          </p:cNvPr>
          <p:cNvSpPr>
            <a:spLocks noGrp="1"/>
          </p:cNvSpPr>
          <p:nvPr>
            <p:ph idx="1"/>
          </p:nvPr>
        </p:nvSpPr>
        <p:spPr>
          <a:xfrm>
            <a:off x="1202919" y="2011680"/>
            <a:ext cx="10581042" cy="4562144"/>
          </a:xfrm>
        </p:spPr>
        <p:txBody>
          <a:bodyPr>
            <a:normAutofit fontScale="92500" lnSpcReduction="10000"/>
          </a:bodyPr>
          <a:lstStyle/>
          <a:p>
            <a:pPr>
              <a:lnSpc>
                <a:spcPct val="150000"/>
              </a:lnSpc>
              <a:spcAft>
                <a:spcPts val="0"/>
              </a:spcAft>
            </a:pPr>
            <a:r>
              <a:rPr lang="en-US" sz="4600" dirty="0"/>
              <a:t>Workshop Handouts and Files</a:t>
            </a:r>
          </a:p>
          <a:p>
            <a:pPr lvl="2">
              <a:lnSpc>
                <a:spcPct val="150000"/>
              </a:lnSpc>
              <a:spcAft>
                <a:spcPts val="0"/>
              </a:spcAft>
            </a:pPr>
            <a:r>
              <a:rPr lang="en-US" sz="3700" dirty="0"/>
              <a:t>Agenda</a:t>
            </a:r>
          </a:p>
          <a:p>
            <a:pPr lvl="2">
              <a:lnSpc>
                <a:spcPct val="150000"/>
              </a:lnSpc>
              <a:spcAft>
                <a:spcPts val="0"/>
              </a:spcAft>
            </a:pPr>
            <a:r>
              <a:rPr lang="en-US" sz="3700"/>
              <a:t>PPT </a:t>
            </a:r>
            <a:r>
              <a:rPr lang="en-US" sz="3700" dirty="0"/>
              <a:t>Slides</a:t>
            </a:r>
          </a:p>
          <a:p>
            <a:pPr lvl="2">
              <a:lnSpc>
                <a:spcPct val="150000"/>
              </a:lnSpc>
              <a:spcAft>
                <a:spcPts val="0"/>
              </a:spcAft>
            </a:pPr>
            <a:r>
              <a:rPr lang="en-US" sz="3700" dirty="0"/>
              <a:t>CIP Self-Review</a:t>
            </a:r>
          </a:p>
          <a:p>
            <a:pPr lvl="2">
              <a:lnSpc>
                <a:spcPct val="150000"/>
              </a:lnSpc>
              <a:spcAft>
                <a:spcPts val="0"/>
              </a:spcAft>
            </a:pPr>
            <a:r>
              <a:rPr lang="en-US" sz="3700" dirty="0"/>
              <a:t>Template Files</a:t>
            </a:r>
          </a:p>
          <a:p>
            <a:pPr lvl="3">
              <a:lnSpc>
                <a:spcPct val="150000"/>
              </a:lnSpc>
              <a:spcAft>
                <a:spcPts val="0"/>
              </a:spcAft>
            </a:pPr>
            <a:r>
              <a:rPr lang="en-US" sz="2200" dirty="0"/>
              <a:t>Electronic files can be found MI ACTE web site – Resources Tab</a:t>
            </a:r>
          </a:p>
          <a:p>
            <a:pPr>
              <a:lnSpc>
                <a:spcPct val="150000"/>
              </a:lnSpc>
              <a:spcBef>
                <a:spcPts val="2400"/>
              </a:spcBef>
            </a:pPr>
            <a:endParaRPr lang="en-US" sz="3500" dirty="0"/>
          </a:p>
        </p:txBody>
      </p:sp>
      <p:sp>
        <p:nvSpPr>
          <p:cNvPr id="5" name="Slide Number Placeholder 4">
            <a:extLst>
              <a:ext uri="{FF2B5EF4-FFF2-40B4-BE49-F238E27FC236}">
                <a16:creationId xmlns:a16="http://schemas.microsoft.com/office/drawing/2014/main" id="{B02DBA10-2190-4374-99DB-020E4E8DD8E9}"/>
              </a:ext>
            </a:extLst>
          </p:cNvPr>
          <p:cNvSpPr>
            <a:spLocks noGrp="1"/>
          </p:cNvSpPr>
          <p:nvPr>
            <p:ph type="sldNum" sz="quarter" idx="12"/>
          </p:nvPr>
        </p:nvSpPr>
        <p:spPr/>
        <p:txBody>
          <a:bodyPr/>
          <a:lstStyle/>
          <a:p>
            <a:fld id="{4FAB73BC-B049-4115-A692-8D63A059BFB8}" type="slidenum">
              <a:rPr lang="en-US" smtClean="0"/>
              <a:t>4</a:t>
            </a:fld>
            <a:endParaRPr lang="en-US" dirty="0"/>
          </a:p>
        </p:txBody>
      </p:sp>
      <p:sp>
        <p:nvSpPr>
          <p:cNvPr id="6" name="Footer Placeholder 5">
            <a:extLst>
              <a:ext uri="{FF2B5EF4-FFF2-40B4-BE49-F238E27FC236}">
                <a16:creationId xmlns:a16="http://schemas.microsoft.com/office/drawing/2014/main" id="{3E5D31E8-F58E-4057-B994-EA8C914C0386}"/>
              </a:ext>
            </a:extLst>
          </p:cNvPr>
          <p:cNvSpPr>
            <a:spLocks noGrp="1"/>
          </p:cNvSpPr>
          <p:nvPr>
            <p:ph type="ftr" sz="quarter" idx="11"/>
          </p:nvPr>
        </p:nvSpPr>
        <p:spPr/>
        <p:txBody>
          <a:bodyPr/>
          <a:lstStyle/>
          <a:p>
            <a:r>
              <a:rPr lang="en-US" dirty="0"/>
              <a:t>*Template File Available</a:t>
            </a:r>
          </a:p>
        </p:txBody>
      </p:sp>
    </p:spTree>
    <p:extLst>
      <p:ext uri="{BB962C8B-B14F-4D97-AF65-F5344CB8AC3E}">
        <p14:creationId xmlns:p14="http://schemas.microsoft.com/office/powerpoint/2010/main" val="24469453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F9F5EB8-AB42-47FD-8F4A-176C0A4B1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8B3AE79A-6B95-44C3-B0A5-80E2F3E60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0358" y="0"/>
            <a:ext cx="465164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A49FE10-080D-48D7-80FF-9A64D270AD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551" y="2054942"/>
            <a:ext cx="4657449" cy="1828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D149E1-1B16-4DFB-B234-5C65606B8819}"/>
              </a:ext>
            </a:extLst>
          </p:cNvPr>
          <p:cNvSpPr>
            <a:spLocks noGrp="1"/>
          </p:cNvSpPr>
          <p:nvPr>
            <p:ph type="title"/>
          </p:nvPr>
        </p:nvSpPr>
        <p:spPr>
          <a:xfrm>
            <a:off x="7865806" y="2194560"/>
            <a:ext cx="4001729" cy="1739347"/>
          </a:xfrm>
        </p:spPr>
        <p:txBody>
          <a:bodyPr vert="horz" lIns="91440" tIns="45720" rIns="91440" bIns="45720" rtlCol="0" anchor="ctr">
            <a:normAutofit/>
          </a:bodyPr>
          <a:lstStyle/>
          <a:p>
            <a:pPr algn="ctr">
              <a:lnSpc>
                <a:spcPct val="80000"/>
              </a:lnSpc>
            </a:pPr>
            <a:r>
              <a:rPr lang="en-US" sz="3000" spc="150" dirty="0">
                <a:solidFill>
                  <a:schemeClr val="tx2"/>
                </a:solidFill>
              </a:rPr>
              <a:t>Navigator</a:t>
            </a:r>
            <a:br>
              <a:rPr lang="en-US" sz="3000" spc="150" dirty="0">
                <a:solidFill>
                  <a:schemeClr val="tx2"/>
                </a:solidFill>
              </a:rPr>
            </a:br>
            <a:br>
              <a:rPr lang="en-US" sz="2400" spc="150" dirty="0">
                <a:solidFill>
                  <a:schemeClr val="tx2"/>
                </a:solidFill>
              </a:rPr>
            </a:br>
            <a:r>
              <a:rPr lang="en-US" sz="2400" spc="150" dirty="0">
                <a:solidFill>
                  <a:schemeClr val="tx2"/>
                </a:solidFill>
              </a:rPr>
              <a:t>Log in</a:t>
            </a:r>
          </a:p>
        </p:txBody>
      </p:sp>
      <p:sp>
        <p:nvSpPr>
          <p:cNvPr id="27" name="Rectangle 26">
            <a:extLst>
              <a:ext uri="{FF2B5EF4-FFF2-40B4-BE49-F238E27FC236}">
                <a16:creationId xmlns:a16="http://schemas.microsoft.com/office/drawing/2014/main" id="{60A9E987-6859-4A62-922F-51B47D50D7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0358" cy="6858000"/>
          </a:xfrm>
          <a:prstGeom prst="rect">
            <a:avLst/>
          </a:prstGeom>
          <a:solidFill>
            <a:schemeClr val="bg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pic>
        <p:nvPicPr>
          <p:cNvPr id="5" name="Picture 4" descr="A screenshot of a social media post&#10;&#10;Description generated with very high confidence">
            <a:extLst>
              <a:ext uri="{FF2B5EF4-FFF2-40B4-BE49-F238E27FC236}">
                <a16:creationId xmlns:a16="http://schemas.microsoft.com/office/drawing/2014/main" id="{6875A8DB-49DC-4011-8E0D-ED79F5B83888}"/>
              </a:ext>
            </a:extLst>
          </p:cNvPr>
          <p:cNvPicPr>
            <a:picLocks noChangeAspect="1"/>
          </p:cNvPicPr>
          <p:nvPr/>
        </p:nvPicPr>
        <p:blipFill>
          <a:blip r:embed="rId3"/>
          <a:stretch>
            <a:fillRect/>
          </a:stretch>
        </p:blipFill>
        <p:spPr>
          <a:xfrm>
            <a:off x="365639" y="419250"/>
            <a:ext cx="7006188" cy="4736083"/>
          </a:xfrm>
          <a:prstGeom prst="rect">
            <a:avLst/>
          </a:prstGeom>
        </p:spPr>
      </p:pic>
      <p:sp>
        <p:nvSpPr>
          <p:cNvPr id="7" name="Footer Placeholder 6">
            <a:extLst>
              <a:ext uri="{FF2B5EF4-FFF2-40B4-BE49-F238E27FC236}">
                <a16:creationId xmlns:a16="http://schemas.microsoft.com/office/drawing/2014/main" id="{6709A08B-B937-44B2-9A18-EDA49E4F57ED}"/>
              </a:ext>
            </a:extLst>
          </p:cNvPr>
          <p:cNvSpPr>
            <a:spLocks noGrp="1"/>
          </p:cNvSpPr>
          <p:nvPr>
            <p:ph type="ftr" sz="quarter" idx="11"/>
          </p:nvPr>
        </p:nvSpPr>
        <p:spPr>
          <a:xfrm>
            <a:off x="731520" y="6422854"/>
            <a:ext cx="5044440" cy="365125"/>
          </a:xfrm>
        </p:spPr>
        <p:txBody>
          <a:bodyPr vert="horz" lIns="91440" tIns="45720" rIns="91440" bIns="45720" rtlCol="0" anchor="ctr">
            <a:normAutofit/>
          </a:bodyPr>
          <a:lstStyle/>
          <a:p>
            <a:pPr algn="l" defTabSz="914400">
              <a:spcAft>
                <a:spcPts val="600"/>
              </a:spcAft>
            </a:pPr>
            <a:r>
              <a:rPr lang="en-US">
                <a:solidFill>
                  <a:schemeClr val="tx2"/>
                </a:solidFill>
              </a:rPr>
              <a:t>*Template File Available</a:t>
            </a:r>
          </a:p>
        </p:txBody>
      </p:sp>
      <p:sp>
        <p:nvSpPr>
          <p:cNvPr id="6" name="Slide Number Placeholder 5">
            <a:extLst>
              <a:ext uri="{FF2B5EF4-FFF2-40B4-BE49-F238E27FC236}">
                <a16:creationId xmlns:a16="http://schemas.microsoft.com/office/drawing/2014/main" id="{B7A0BE19-0594-4B1D-BD33-DFB2A424A683}"/>
              </a:ext>
            </a:extLst>
          </p:cNvPr>
          <p:cNvSpPr>
            <a:spLocks noGrp="1"/>
          </p:cNvSpPr>
          <p:nvPr>
            <p:ph type="sldNum" sz="quarter" idx="12"/>
          </p:nvPr>
        </p:nvSpPr>
        <p:spPr>
          <a:xfrm>
            <a:off x="10658927" y="6422854"/>
            <a:ext cx="946264" cy="365125"/>
          </a:xfrm>
        </p:spPr>
        <p:txBody>
          <a:bodyPr vert="horz" lIns="45720" tIns="45720" rIns="91440" bIns="45720" rtlCol="0" anchor="ctr">
            <a:normAutofit/>
          </a:bodyPr>
          <a:lstStyle/>
          <a:p>
            <a:pPr defTabSz="914400">
              <a:spcAft>
                <a:spcPts val="600"/>
              </a:spcAft>
            </a:pPr>
            <a:fld id="{4FAB73BC-B049-4115-A692-8D63A059BFB8}" type="slidenum">
              <a:rPr lang="en-US">
                <a:solidFill>
                  <a:schemeClr val="bg2"/>
                </a:solidFill>
              </a:rPr>
              <a:pPr defTabSz="914400">
                <a:spcAft>
                  <a:spcPts val="600"/>
                </a:spcAft>
              </a:pPr>
              <a:t>40</a:t>
            </a:fld>
            <a:endParaRPr lang="en-US">
              <a:solidFill>
                <a:schemeClr val="bg2"/>
              </a:solidFill>
            </a:endParaRPr>
          </a:p>
        </p:txBody>
      </p:sp>
      <p:sp>
        <p:nvSpPr>
          <p:cNvPr id="9" name="TextBox 8">
            <a:extLst>
              <a:ext uri="{FF2B5EF4-FFF2-40B4-BE49-F238E27FC236}">
                <a16:creationId xmlns:a16="http://schemas.microsoft.com/office/drawing/2014/main" id="{1E218146-0A66-45E0-8E51-40E905F3E5E0}"/>
              </a:ext>
            </a:extLst>
          </p:cNvPr>
          <p:cNvSpPr txBox="1"/>
          <p:nvPr/>
        </p:nvSpPr>
        <p:spPr>
          <a:xfrm>
            <a:off x="1419535" y="5459468"/>
            <a:ext cx="3972394" cy="584775"/>
          </a:xfrm>
          <a:prstGeom prst="rect">
            <a:avLst/>
          </a:prstGeom>
          <a:noFill/>
        </p:spPr>
        <p:txBody>
          <a:bodyPr wrap="square" rtlCol="0">
            <a:spAutoFit/>
          </a:bodyPr>
          <a:lstStyle/>
          <a:p>
            <a:r>
              <a:rPr lang="en-US" sz="3200" dirty="0"/>
              <a:t>www.ctenavigator.org</a:t>
            </a:r>
          </a:p>
        </p:txBody>
      </p:sp>
    </p:spTree>
    <p:extLst>
      <p:ext uri="{BB962C8B-B14F-4D97-AF65-F5344CB8AC3E}">
        <p14:creationId xmlns:p14="http://schemas.microsoft.com/office/powerpoint/2010/main" val="2598625803"/>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F9F5EB8-AB42-47FD-8F4A-176C0A4B1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8B3AE79A-6B95-44C3-B0A5-80E2F3E60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0358" y="0"/>
            <a:ext cx="465164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4A49FE10-080D-48D7-80FF-9A64D270AD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551" y="2054942"/>
            <a:ext cx="4657449" cy="1828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C50DFE0-1959-42C3-B423-7B1508A5BEE6}"/>
              </a:ext>
            </a:extLst>
          </p:cNvPr>
          <p:cNvSpPr>
            <a:spLocks noGrp="1"/>
          </p:cNvSpPr>
          <p:nvPr>
            <p:ph type="title"/>
          </p:nvPr>
        </p:nvSpPr>
        <p:spPr>
          <a:xfrm>
            <a:off x="7865806" y="2194560"/>
            <a:ext cx="4001729" cy="1739347"/>
          </a:xfrm>
        </p:spPr>
        <p:txBody>
          <a:bodyPr vert="horz" lIns="91440" tIns="45720" rIns="91440" bIns="45720" rtlCol="0" anchor="ctr">
            <a:normAutofit/>
          </a:bodyPr>
          <a:lstStyle/>
          <a:p>
            <a:pPr algn="ctr">
              <a:lnSpc>
                <a:spcPct val="80000"/>
              </a:lnSpc>
            </a:pPr>
            <a:r>
              <a:rPr lang="en-US" sz="4400" spc="150" dirty="0">
                <a:solidFill>
                  <a:schemeClr val="tx2"/>
                </a:solidFill>
              </a:rPr>
              <a:t>BREAK</a:t>
            </a:r>
            <a:br>
              <a:rPr lang="en-US" sz="4400" spc="150" dirty="0">
                <a:solidFill>
                  <a:schemeClr val="tx2"/>
                </a:solidFill>
              </a:rPr>
            </a:br>
            <a:r>
              <a:rPr lang="en-US" sz="2800" spc="150" dirty="0">
                <a:solidFill>
                  <a:schemeClr val="tx2"/>
                </a:solidFill>
              </a:rPr>
              <a:t>1:30 p.m. – 1:45 P.M.</a:t>
            </a:r>
          </a:p>
        </p:txBody>
      </p:sp>
      <p:sp>
        <p:nvSpPr>
          <p:cNvPr id="22" name="Rectangle 21">
            <a:extLst>
              <a:ext uri="{FF2B5EF4-FFF2-40B4-BE49-F238E27FC236}">
                <a16:creationId xmlns:a16="http://schemas.microsoft.com/office/drawing/2014/main" id="{60A9E987-6859-4A62-922F-51B47D50D7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0358" cy="6858000"/>
          </a:xfrm>
          <a:prstGeom prst="rect">
            <a:avLst/>
          </a:prstGeom>
          <a:solidFill>
            <a:schemeClr val="bg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pic>
        <p:nvPicPr>
          <p:cNvPr id="10" name="Content Placeholder 9" descr="A picture containing clipart&#10;&#10;Description generated with high confidence">
            <a:extLst>
              <a:ext uri="{FF2B5EF4-FFF2-40B4-BE49-F238E27FC236}">
                <a16:creationId xmlns:a16="http://schemas.microsoft.com/office/drawing/2014/main" id="{6481F661-3CA5-4737-8414-85AD20428412}"/>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634275" y="2123747"/>
            <a:ext cx="6266001" cy="2569060"/>
          </a:xfrm>
          <a:prstGeom prst="rect">
            <a:avLst/>
          </a:prstGeom>
        </p:spPr>
      </p:pic>
      <p:sp>
        <p:nvSpPr>
          <p:cNvPr id="3" name="Slide Number Placeholder 2">
            <a:extLst>
              <a:ext uri="{FF2B5EF4-FFF2-40B4-BE49-F238E27FC236}">
                <a16:creationId xmlns:a16="http://schemas.microsoft.com/office/drawing/2014/main" id="{A66C6BE3-3B4B-4BCA-B183-E0CB7EEBFDC3}"/>
              </a:ext>
            </a:extLst>
          </p:cNvPr>
          <p:cNvSpPr>
            <a:spLocks noGrp="1"/>
          </p:cNvSpPr>
          <p:nvPr>
            <p:ph type="sldNum" sz="quarter" idx="12"/>
          </p:nvPr>
        </p:nvSpPr>
        <p:spPr/>
        <p:txBody>
          <a:bodyPr/>
          <a:lstStyle/>
          <a:p>
            <a:fld id="{4FAB73BC-B049-4115-A692-8D63A059BFB8}" type="slidenum">
              <a:rPr lang="en-US" smtClean="0"/>
              <a:t>41</a:t>
            </a:fld>
            <a:endParaRPr lang="en-US" dirty="0"/>
          </a:p>
        </p:txBody>
      </p:sp>
      <p:sp>
        <p:nvSpPr>
          <p:cNvPr id="5" name="Footer Placeholder 4">
            <a:extLst>
              <a:ext uri="{FF2B5EF4-FFF2-40B4-BE49-F238E27FC236}">
                <a16:creationId xmlns:a16="http://schemas.microsoft.com/office/drawing/2014/main" id="{91778472-63B5-464A-9338-7A3D0CB27B44}"/>
              </a:ext>
            </a:extLst>
          </p:cNvPr>
          <p:cNvSpPr>
            <a:spLocks noGrp="1"/>
          </p:cNvSpPr>
          <p:nvPr>
            <p:ph type="ftr" sz="quarter" idx="11"/>
          </p:nvPr>
        </p:nvSpPr>
        <p:spPr/>
        <p:txBody>
          <a:bodyPr/>
          <a:lstStyle/>
          <a:p>
            <a:r>
              <a:rPr lang="en-US" dirty="0"/>
              <a:t>*Template File Available</a:t>
            </a:r>
          </a:p>
        </p:txBody>
      </p:sp>
    </p:spTree>
    <p:extLst>
      <p:ext uri="{BB962C8B-B14F-4D97-AF65-F5344CB8AC3E}">
        <p14:creationId xmlns:p14="http://schemas.microsoft.com/office/powerpoint/2010/main" val="1872125254"/>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0">
            <a:extLst>
              <a:ext uri="{FF2B5EF4-FFF2-40B4-BE49-F238E27FC236}">
                <a16:creationId xmlns:a16="http://schemas.microsoft.com/office/drawing/2014/main" id="{5F9F5EB8-AB42-47FD-8F4A-176C0A4B1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2">
            <a:extLst>
              <a:ext uri="{FF2B5EF4-FFF2-40B4-BE49-F238E27FC236}">
                <a16:creationId xmlns:a16="http://schemas.microsoft.com/office/drawing/2014/main" id="{8B3AE79A-6B95-44C3-B0A5-80E2F3E60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0358" y="0"/>
            <a:ext cx="465164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A49FE10-080D-48D7-80FF-9A64D270AD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551" y="2054942"/>
            <a:ext cx="4657449" cy="1828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287262-5EB5-4D91-B16C-F8D24E277889}"/>
              </a:ext>
            </a:extLst>
          </p:cNvPr>
          <p:cNvSpPr>
            <a:spLocks noGrp="1"/>
          </p:cNvSpPr>
          <p:nvPr>
            <p:ph type="title"/>
          </p:nvPr>
        </p:nvSpPr>
        <p:spPr>
          <a:xfrm>
            <a:off x="7865806" y="2194560"/>
            <a:ext cx="4001729" cy="1739347"/>
          </a:xfrm>
        </p:spPr>
        <p:txBody>
          <a:bodyPr vert="horz" lIns="91440" tIns="45720" rIns="91440" bIns="45720" rtlCol="0" anchor="ctr">
            <a:normAutofit/>
          </a:bodyPr>
          <a:lstStyle/>
          <a:p>
            <a:pPr algn="ctr">
              <a:lnSpc>
                <a:spcPct val="80000"/>
              </a:lnSpc>
            </a:pPr>
            <a:r>
              <a:rPr lang="en-US" sz="3000" spc="150" dirty="0">
                <a:solidFill>
                  <a:schemeClr val="tx2"/>
                </a:solidFill>
              </a:rPr>
              <a:t>Navigator </a:t>
            </a:r>
            <a:br>
              <a:rPr lang="en-US" sz="3000" spc="150" dirty="0">
                <a:solidFill>
                  <a:schemeClr val="tx2"/>
                </a:solidFill>
              </a:rPr>
            </a:br>
            <a:br>
              <a:rPr lang="en-US" sz="2400" spc="150" dirty="0">
                <a:solidFill>
                  <a:schemeClr val="tx2"/>
                </a:solidFill>
              </a:rPr>
            </a:br>
            <a:r>
              <a:rPr lang="en-US" sz="2400" spc="150" dirty="0">
                <a:solidFill>
                  <a:schemeClr val="tx2"/>
                </a:solidFill>
              </a:rPr>
              <a:t>directions &amp; naming conventions</a:t>
            </a:r>
          </a:p>
        </p:txBody>
      </p:sp>
      <p:sp>
        <p:nvSpPr>
          <p:cNvPr id="27" name="Rectangle 26">
            <a:extLst>
              <a:ext uri="{FF2B5EF4-FFF2-40B4-BE49-F238E27FC236}">
                <a16:creationId xmlns:a16="http://schemas.microsoft.com/office/drawing/2014/main" id="{60A9E987-6859-4A62-922F-51B47D50D7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0358" cy="6858000"/>
          </a:xfrm>
          <a:prstGeom prst="rect">
            <a:avLst/>
          </a:prstGeom>
          <a:solidFill>
            <a:schemeClr val="bg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B631E90F-4292-485B-9973-7630CD0E129C}"/>
              </a:ext>
            </a:extLst>
          </p:cNvPr>
          <p:cNvPicPr>
            <a:picLocks noChangeAspect="1"/>
          </p:cNvPicPr>
          <p:nvPr/>
        </p:nvPicPr>
        <p:blipFill>
          <a:blip r:embed="rId3"/>
          <a:stretch>
            <a:fillRect/>
          </a:stretch>
        </p:blipFill>
        <p:spPr>
          <a:xfrm>
            <a:off x="222678" y="1014562"/>
            <a:ext cx="7209614" cy="4455213"/>
          </a:xfrm>
          <a:prstGeom prst="rect">
            <a:avLst/>
          </a:prstGeom>
        </p:spPr>
      </p:pic>
      <p:sp>
        <p:nvSpPr>
          <p:cNvPr id="5" name="Footer Placeholder 4">
            <a:extLst>
              <a:ext uri="{FF2B5EF4-FFF2-40B4-BE49-F238E27FC236}">
                <a16:creationId xmlns:a16="http://schemas.microsoft.com/office/drawing/2014/main" id="{CA283A49-449C-4C04-9EFD-1D7CC826F20B}"/>
              </a:ext>
            </a:extLst>
          </p:cNvPr>
          <p:cNvSpPr>
            <a:spLocks noGrp="1"/>
          </p:cNvSpPr>
          <p:nvPr>
            <p:ph type="ftr" sz="quarter" idx="11"/>
          </p:nvPr>
        </p:nvSpPr>
        <p:spPr>
          <a:xfrm>
            <a:off x="731520" y="6422854"/>
            <a:ext cx="5044440" cy="365125"/>
          </a:xfrm>
        </p:spPr>
        <p:txBody>
          <a:bodyPr vert="horz" lIns="91440" tIns="45720" rIns="91440" bIns="45720" rtlCol="0" anchor="ctr">
            <a:normAutofit/>
          </a:bodyPr>
          <a:lstStyle/>
          <a:p>
            <a:pPr algn="l" defTabSz="914400">
              <a:spcAft>
                <a:spcPts val="600"/>
              </a:spcAft>
            </a:pPr>
            <a:r>
              <a:rPr lang="en-US">
                <a:solidFill>
                  <a:schemeClr val="tx2"/>
                </a:solidFill>
              </a:rPr>
              <a:t>*Template File Available</a:t>
            </a:r>
          </a:p>
        </p:txBody>
      </p:sp>
      <p:sp>
        <p:nvSpPr>
          <p:cNvPr id="4" name="Slide Number Placeholder 3">
            <a:extLst>
              <a:ext uri="{FF2B5EF4-FFF2-40B4-BE49-F238E27FC236}">
                <a16:creationId xmlns:a16="http://schemas.microsoft.com/office/drawing/2014/main" id="{46A86076-148E-4CF8-B440-A94B7986BC82}"/>
              </a:ext>
            </a:extLst>
          </p:cNvPr>
          <p:cNvSpPr>
            <a:spLocks noGrp="1"/>
          </p:cNvSpPr>
          <p:nvPr>
            <p:ph type="sldNum" sz="quarter" idx="12"/>
          </p:nvPr>
        </p:nvSpPr>
        <p:spPr>
          <a:xfrm>
            <a:off x="10658927" y="6422854"/>
            <a:ext cx="946264" cy="365125"/>
          </a:xfrm>
        </p:spPr>
        <p:txBody>
          <a:bodyPr vert="horz" lIns="45720" tIns="45720" rIns="91440" bIns="45720" rtlCol="0" anchor="ctr">
            <a:normAutofit/>
          </a:bodyPr>
          <a:lstStyle/>
          <a:p>
            <a:pPr defTabSz="914400">
              <a:spcAft>
                <a:spcPts val="600"/>
              </a:spcAft>
            </a:pPr>
            <a:fld id="{4FAB73BC-B049-4115-A692-8D63A059BFB8}" type="slidenum">
              <a:rPr lang="en-US" smtClean="0">
                <a:solidFill>
                  <a:schemeClr val="bg2"/>
                </a:solidFill>
              </a:rPr>
              <a:pPr defTabSz="914400">
                <a:spcAft>
                  <a:spcPts val="600"/>
                </a:spcAft>
              </a:pPr>
              <a:t>42</a:t>
            </a:fld>
            <a:endParaRPr lang="en-US">
              <a:solidFill>
                <a:schemeClr val="bg2"/>
              </a:solidFill>
            </a:endParaRPr>
          </a:p>
        </p:txBody>
      </p:sp>
    </p:spTree>
    <p:extLst>
      <p:ext uri="{BB962C8B-B14F-4D97-AF65-F5344CB8AC3E}">
        <p14:creationId xmlns:p14="http://schemas.microsoft.com/office/powerpoint/2010/main" val="2187561612"/>
      </p:ext>
    </p:extLst>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5F9F5EB8-AB42-47FD-8F4A-176C0A4B1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 name="Rectangle 45">
            <a:extLst>
              <a:ext uri="{FF2B5EF4-FFF2-40B4-BE49-F238E27FC236}">
                <a16:creationId xmlns:a16="http://schemas.microsoft.com/office/drawing/2014/main" id="{8B3AE79A-6B95-44C3-B0A5-80E2F3E60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0358" y="0"/>
            <a:ext cx="465164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A49FE10-080D-48D7-80FF-9A64D270AD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551" y="2054942"/>
            <a:ext cx="4657449" cy="1828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287262-5EB5-4D91-B16C-F8D24E277889}"/>
              </a:ext>
            </a:extLst>
          </p:cNvPr>
          <p:cNvSpPr>
            <a:spLocks noGrp="1"/>
          </p:cNvSpPr>
          <p:nvPr>
            <p:ph type="title"/>
          </p:nvPr>
        </p:nvSpPr>
        <p:spPr>
          <a:xfrm>
            <a:off x="7865806" y="2194560"/>
            <a:ext cx="4001729" cy="1739347"/>
          </a:xfrm>
        </p:spPr>
        <p:txBody>
          <a:bodyPr vert="horz" lIns="91440" tIns="45720" rIns="91440" bIns="45720" rtlCol="0" anchor="ctr">
            <a:normAutofit/>
          </a:bodyPr>
          <a:lstStyle/>
          <a:p>
            <a:pPr algn="ctr">
              <a:lnSpc>
                <a:spcPct val="80000"/>
              </a:lnSpc>
            </a:pPr>
            <a:r>
              <a:rPr lang="en-US" sz="3000" spc="150" dirty="0">
                <a:solidFill>
                  <a:schemeClr val="tx2"/>
                </a:solidFill>
              </a:rPr>
              <a:t>Navigator </a:t>
            </a:r>
            <a:br>
              <a:rPr lang="en-US" sz="3000" spc="150" dirty="0">
                <a:solidFill>
                  <a:schemeClr val="tx2"/>
                </a:solidFill>
              </a:rPr>
            </a:br>
            <a:br>
              <a:rPr lang="en-US" sz="3000" spc="150">
                <a:solidFill>
                  <a:schemeClr val="tx2"/>
                </a:solidFill>
              </a:rPr>
            </a:br>
            <a:r>
              <a:rPr lang="en-US" sz="3000" spc="150">
                <a:solidFill>
                  <a:schemeClr val="tx2"/>
                </a:solidFill>
              </a:rPr>
              <a:t>uploading evidence</a:t>
            </a:r>
          </a:p>
        </p:txBody>
      </p:sp>
      <p:sp>
        <p:nvSpPr>
          <p:cNvPr id="50" name="Rectangle 49">
            <a:extLst>
              <a:ext uri="{FF2B5EF4-FFF2-40B4-BE49-F238E27FC236}">
                <a16:creationId xmlns:a16="http://schemas.microsoft.com/office/drawing/2014/main" id="{60A9E987-6859-4A62-922F-51B47D50D7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0358" cy="6858000"/>
          </a:xfrm>
          <a:prstGeom prst="rect">
            <a:avLst/>
          </a:prstGeom>
          <a:solidFill>
            <a:schemeClr val="bg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pic>
        <p:nvPicPr>
          <p:cNvPr id="7" name="Picture 6" descr="A screenshot of a social media post&#10;&#10;Description generated with very high confidence">
            <a:extLst>
              <a:ext uri="{FF2B5EF4-FFF2-40B4-BE49-F238E27FC236}">
                <a16:creationId xmlns:a16="http://schemas.microsoft.com/office/drawing/2014/main" id="{FE3DD179-FF7A-474B-A6C0-B9E59C250DAB}"/>
              </a:ext>
            </a:extLst>
          </p:cNvPr>
          <p:cNvPicPr>
            <a:picLocks noChangeAspect="1"/>
          </p:cNvPicPr>
          <p:nvPr/>
        </p:nvPicPr>
        <p:blipFill>
          <a:blip r:embed="rId3"/>
          <a:stretch>
            <a:fillRect/>
          </a:stretch>
        </p:blipFill>
        <p:spPr>
          <a:xfrm>
            <a:off x="634275" y="737395"/>
            <a:ext cx="6266001" cy="5341764"/>
          </a:xfrm>
          <a:prstGeom prst="rect">
            <a:avLst/>
          </a:prstGeom>
        </p:spPr>
      </p:pic>
      <p:sp>
        <p:nvSpPr>
          <p:cNvPr id="5" name="Footer Placeholder 4">
            <a:extLst>
              <a:ext uri="{FF2B5EF4-FFF2-40B4-BE49-F238E27FC236}">
                <a16:creationId xmlns:a16="http://schemas.microsoft.com/office/drawing/2014/main" id="{CA283A49-449C-4C04-9EFD-1D7CC826F20B}"/>
              </a:ext>
            </a:extLst>
          </p:cNvPr>
          <p:cNvSpPr>
            <a:spLocks noGrp="1"/>
          </p:cNvSpPr>
          <p:nvPr>
            <p:ph type="ftr" sz="quarter" idx="11"/>
          </p:nvPr>
        </p:nvSpPr>
        <p:spPr>
          <a:xfrm>
            <a:off x="731520" y="6422854"/>
            <a:ext cx="5044440" cy="365125"/>
          </a:xfrm>
        </p:spPr>
        <p:txBody>
          <a:bodyPr vert="horz" lIns="91440" tIns="45720" rIns="91440" bIns="45720" rtlCol="0" anchor="ctr">
            <a:normAutofit/>
          </a:bodyPr>
          <a:lstStyle/>
          <a:p>
            <a:pPr algn="l" defTabSz="914400">
              <a:spcAft>
                <a:spcPts val="600"/>
              </a:spcAft>
            </a:pPr>
            <a:r>
              <a:rPr lang="en-US">
                <a:solidFill>
                  <a:schemeClr val="tx2"/>
                </a:solidFill>
              </a:rPr>
              <a:t>*Template File Available</a:t>
            </a:r>
          </a:p>
        </p:txBody>
      </p:sp>
      <p:sp>
        <p:nvSpPr>
          <p:cNvPr id="4" name="Slide Number Placeholder 3">
            <a:extLst>
              <a:ext uri="{FF2B5EF4-FFF2-40B4-BE49-F238E27FC236}">
                <a16:creationId xmlns:a16="http://schemas.microsoft.com/office/drawing/2014/main" id="{46A86076-148E-4CF8-B440-A94B7986BC82}"/>
              </a:ext>
            </a:extLst>
          </p:cNvPr>
          <p:cNvSpPr>
            <a:spLocks noGrp="1"/>
          </p:cNvSpPr>
          <p:nvPr>
            <p:ph type="sldNum" sz="quarter" idx="12"/>
          </p:nvPr>
        </p:nvSpPr>
        <p:spPr>
          <a:xfrm>
            <a:off x="10658927" y="6422854"/>
            <a:ext cx="946264" cy="365125"/>
          </a:xfrm>
        </p:spPr>
        <p:txBody>
          <a:bodyPr vert="horz" lIns="45720" tIns="45720" rIns="91440" bIns="45720" rtlCol="0" anchor="ctr">
            <a:normAutofit/>
          </a:bodyPr>
          <a:lstStyle/>
          <a:p>
            <a:pPr defTabSz="914400">
              <a:spcAft>
                <a:spcPts val="600"/>
              </a:spcAft>
            </a:pPr>
            <a:fld id="{4FAB73BC-B049-4115-A692-8D63A059BFB8}" type="slidenum">
              <a:rPr lang="en-US" smtClean="0">
                <a:solidFill>
                  <a:schemeClr val="bg2"/>
                </a:solidFill>
              </a:rPr>
              <a:pPr defTabSz="914400">
                <a:spcAft>
                  <a:spcPts val="600"/>
                </a:spcAft>
              </a:pPr>
              <a:t>43</a:t>
            </a:fld>
            <a:endParaRPr lang="en-US">
              <a:solidFill>
                <a:schemeClr val="bg2"/>
              </a:solidFill>
            </a:endParaRPr>
          </a:p>
        </p:txBody>
      </p:sp>
    </p:spTree>
    <p:extLst>
      <p:ext uri="{BB962C8B-B14F-4D97-AF65-F5344CB8AC3E}">
        <p14:creationId xmlns:p14="http://schemas.microsoft.com/office/powerpoint/2010/main" val="3902961348"/>
      </p:ext>
    </p:extLst>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58CF5-FD40-464B-8032-62A91F869AE8}"/>
              </a:ext>
            </a:extLst>
          </p:cNvPr>
          <p:cNvSpPr>
            <a:spLocks noGrp="1"/>
          </p:cNvSpPr>
          <p:nvPr>
            <p:ph type="title"/>
          </p:nvPr>
        </p:nvSpPr>
        <p:spPr/>
        <p:txBody>
          <a:bodyPr/>
          <a:lstStyle/>
          <a:p>
            <a:r>
              <a:rPr lang="en-US" dirty="0"/>
              <a:t>OFFICE OF CTE</a:t>
            </a:r>
            <a:br>
              <a:rPr lang="en-US" dirty="0"/>
            </a:br>
            <a:r>
              <a:rPr lang="en-US" dirty="0"/>
              <a:t>CONSULTANT CONTACT INFORMATION</a:t>
            </a:r>
          </a:p>
        </p:txBody>
      </p:sp>
      <p:sp>
        <p:nvSpPr>
          <p:cNvPr id="3" name="Content Placeholder 2">
            <a:extLst>
              <a:ext uri="{FF2B5EF4-FFF2-40B4-BE49-F238E27FC236}">
                <a16:creationId xmlns:a16="http://schemas.microsoft.com/office/drawing/2014/main" id="{F02649D8-DF76-4D83-B868-5F1B0C55CC36}"/>
              </a:ext>
            </a:extLst>
          </p:cNvPr>
          <p:cNvSpPr>
            <a:spLocks noGrp="1"/>
          </p:cNvSpPr>
          <p:nvPr>
            <p:ph idx="1"/>
          </p:nvPr>
        </p:nvSpPr>
        <p:spPr/>
        <p:txBody>
          <a:bodyPr>
            <a:normAutofit lnSpcReduction="10000"/>
          </a:bodyPr>
          <a:lstStyle/>
          <a:p>
            <a:pPr marL="0" indent="0">
              <a:lnSpc>
                <a:spcPct val="110000"/>
              </a:lnSpc>
              <a:spcBef>
                <a:spcPts val="0"/>
              </a:spcBef>
              <a:spcAft>
                <a:spcPts val="0"/>
              </a:spcAft>
              <a:buNone/>
            </a:pPr>
            <a:r>
              <a:rPr lang="en-US" sz="2400" dirty="0">
                <a:latin typeface="Arial" panose="020B0604020202020204" pitchFamily="34" charset="0"/>
                <a:cs typeface="Arial" panose="020B0604020202020204" pitchFamily="34" charset="0"/>
              </a:rPr>
              <a:t>Tom Knight</a:t>
            </a:r>
          </a:p>
          <a:p>
            <a:pPr marL="0" indent="0">
              <a:lnSpc>
                <a:spcPct val="110000"/>
              </a:lnSpc>
              <a:spcBef>
                <a:spcPts val="0"/>
              </a:spcBef>
              <a:spcAft>
                <a:spcPts val="0"/>
              </a:spcAft>
              <a:buNone/>
            </a:pPr>
            <a:r>
              <a:rPr lang="en-US" sz="24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knightt@michigan.gov</a:t>
            </a:r>
            <a:endParaRPr lang="en-US" sz="2400" dirty="0">
              <a:latin typeface="Arial" panose="020B0604020202020204" pitchFamily="34" charset="0"/>
              <a:cs typeface="Arial" panose="020B0604020202020204" pitchFamily="34" charset="0"/>
            </a:endParaRPr>
          </a:p>
          <a:p>
            <a:pPr marL="0" indent="0">
              <a:lnSpc>
                <a:spcPct val="110000"/>
              </a:lnSpc>
              <a:spcBef>
                <a:spcPts val="0"/>
              </a:spcBef>
              <a:spcAft>
                <a:spcPts val="0"/>
              </a:spcAft>
              <a:buNone/>
            </a:pPr>
            <a:r>
              <a:rPr lang="en-US" sz="2400" dirty="0">
                <a:latin typeface="Arial" panose="020B0604020202020204" pitchFamily="34" charset="0"/>
                <a:cs typeface="Arial" panose="020B0604020202020204" pitchFamily="34" charset="0"/>
              </a:rPr>
              <a:t>517-241-5345</a:t>
            </a:r>
          </a:p>
          <a:p>
            <a:pPr marL="0" indent="0">
              <a:lnSpc>
                <a:spcPct val="110000"/>
              </a:lnSpc>
              <a:spcBef>
                <a:spcPts val="0"/>
              </a:spcBef>
              <a:spcAft>
                <a:spcPts val="0"/>
              </a:spcAft>
              <a:buNone/>
            </a:pPr>
            <a:endParaRPr lang="en-US" sz="2400" dirty="0">
              <a:latin typeface="Arial" panose="020B0604020202020204" pitchFamily="34" charset="0"/>
              <a:cs typeface="Arial" panose="020B0604020202020204" pitchFamily="34" charset="0"/>
            </a:endParaRPr>
          </a:p>
          <a:p>
            <a:pPr marL="0" indent="0">
              <a:lnSpc>
                <a:spcPct val="110000"/>
              </a:lnSpc>
              <a:spcBef>
                <a:spcPts val="0"/>
              </a:spcBef>
              <a:spcAft>
                <a:spcPts val="0"/>
              </a:spcAft>
              <a:buNone/>
            </a:pPr>
            <a:r>
              <a:rPr lang="en-US" sz="2400" dirty="0">
                <a:latin typeface="Arial" panose="020B0604020202020204" pitchFamily="34" charset="0"/>
                <a:cs typeface="Arial" panose="020B0604020202020204" pitchFamily="34" charset="0"/>
              </a:rPr>
              <a:t>Dana Hughes</a:t>
            </a:r>
          </a:p>
          <a:p>
            <a:pPr marL="0" indent="0">
              <a:lnSpc>
                <a:spcPct val="110000"/>
              </a:lnSpc>
              <a:spcBef>
                <a:spcPts val="0"/>
              </a:spcBef>
              <a:spcAft>
                <a:spcPts val="0"/>
              </a:spcAft>
              <a:buNone/>
            </a:pPr>
            <a:r>
              <a:rPr lang="en-US" sz="24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hughesd9@michigan.gov</a:t>
            </a:r>
            <a:endParaRPr lang="en-US" sz="2400" dirty="0">
              <a:latin typeface="Arial" panose="020B0604020202020204" pitchFamily="34" charset="0"/>
              <a:cs typeface="Arial" panose="020B0604020202020204" pitchFamily="34" charset="0"/>
            </a:endParaRPr>
          </a:p>
          <a:p>
            <a:pPr marL="0" indent="0">
              <a:lnSpc>
                <a:spcPct val="110000"/>
              </a:lnSpc>
              <a:spcBef>
                <a:spcPts val="0"/>
              </a:spcBef>
              <a:spcAft>
                <a:spcPts val="0"/>
              </a:spcAft>
              <a:buNone/>
            </a:pPr>
            <a:r>
              <a:rPr lang="en-US" sz="2400" dirty="0">
                <a:latin typeface="Arial" panose="020B0604020202020204" pitchFamily="34" charset="0"/>
                <a:cs typeface="Arial" panose="020B0604020202020204" pitchFamily="34" charset="0"/>
              </a:rPr>
              <a:t>517-335-0359</a:t>
            </a:r>
          </a:p>
          <a:p>
            <a:pPr marL="0" indent="0">
              <a:lnSpc>
                <a:spcPct val="110000"/>
              </a:lnSpc>
              <a:spcBef>
                <a:spcPts val="0"/>
              </a:spcBef>
              <a:spcAft>
                <a:spcPts val="0"/>
              </a:spcAft>
              <a:buNone/>
            </a:pPr>
            <a:endParaRPr lang="en-US" sz="2400" dirty="0">
              <a:latin typeface="Arial" panose="020B0604020202020204" pitchFamily="34" charset="0"/>
              <a:cs typeface="Arial" panose="020B0604020202020204" pitchFamily="34" charset="0"/>
            </a:endParaRPr>
          </a:p>
          <a:p>
            <a:pPr marL="0" indent="0">
              <a:lnSpc>
                <a:spcPct val="110000"/>
              </a:lnSpc>
              <a:spcBef>
                <a:spcPts val="0"/>
              </a:spcBef>
              <a:spcAft>
                <a:spcPts val="0"/>
              </a:spcAft>
              <a:buNone/>
            </a:pPr>
            <a:r>
              <a:rPr lang="en-US" sz="2400" dirty="0">
                <a:latin typeface="Arial" panose="020B0604020202020204" pitchFamily="34" charset="0"/>
                <a:cs typeface="Arial" panose="020B0604020202020204" pitchFamily="34" charset="0"/>
              </a:rPr>
              <a:t>Mark </a:t>
            </a:r>
            <a:r>
              <a:rPr lang="en-US" sz="2400" dirty="0" err="1">
                <a:latin typeface="Arial" panose="020B0604020202020204" pitchFamily="34" charset="0"/>
                <a:cs typeface="Arial" panose="020B0604020202020204" pitchFamily="34" charset="0"/>
              </a:rPr>
              <a:t>Forbush</a:t>
            </a:r>
            <a:endParaRPr lang="en-US" sz="2400" dirty="0">
              <a:latin typeface="Arial" panose="020B0604020202020204" pitchFamily="34" charset="0"/>
              <a:cs typeface="Arial" panose="020B0604020202020204" pitchFamily="34" charset="0"/>
            </a:endParaRPr>
          </a:p>
          <a:p>
            <a:pPr marL="0" indent="0">
              <a:lnSpc>
                <a:spcPct val="110000"/>
              </a:lnSpc>
              <a:spcBef>
                <a:spcPts val="0"/>
              </a:spcBef>
              <a:spcAft>
                <a:spcPts val="0"/>
              </a:spcAft>
              <a:buNone/>
            </a:pPr>
            <a:r>
              <a:rPr lang="en-US" sz="24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forbushm@msu.edu</a:t>
            </a:r>
            <a:endParaRPr lang="en-US" sz="2400" dirty="0">
              <a:latin typeface="Arial" panose="020B0604020202020204" pitchFamily="34" charset="0"/>
              <a:cs typeface="Arial" panose="020B0604020202020204" pitchFamily="34" charset="0"/>
            </a:endParaRPr>
          </a:p>
          <a:p>
            <a:pPr marL="0" indent="0">
              <a:lnSpc>
                <a:spcPct val="110000"/>
              </a:lnSpc>
              <a:spcBef>
                <a:spcPts val="0"/>
              </a:spcBef>
              <a:spcAft>
                <a:spcPts val="0"/>
              </a:spcAft>
              <a:buNone/>
            </a:pPr>
            <a:r>
              <a:rPr lang="en-US" sz="2400" dirty="0">
                <a:latin typeface="Arial" panose="020B0604020202020204" pitchFamily="34" charset="0"/>
                <a:cs typeface="Arial" panose="020B0604020202020204" pitchFamily="34" charset="0"/>
              </a:rPr>
              <a:t>989-277-9249</a:t>
            </a:r>
          </a:p>
        </p:txBody>
      </p:sp>
      <p:sp>
        <p:nvSpPr>
          <p:cNvPr id="4" name="Footer Placeholder 3">
            <a:extLst>
              <a:ext uri="{FF2B5EF4-FFF2-40B4-BE49-F238E27FC236}">
                <a16:creationId xmlns:a16="http://schemas.microsoft.com/office/drawing/2014/main" id="{2C9BF9C0-7BCA-4DF1-8981-443281DB0ED7}"/>
              </a:ext>
            </a:extLst>
          </p:cNvPr>
          <p:cNvSpPr>
            <a:spLocks noGrp="1"/>
          </p:cNvSpPr>
          <p:nvPr>
            <p:ph type="ftr" sz="quarter" idx="11"/>
          </p:nvPr>
        </p:nvSpPr>
        <p:spPr/>
        <p:txBody>
          <a:bodyPr/>
          <a:lstStyle/>
          <a:p>
            <a:r>
              <a:rPr lang="en-US"/>
              <a:t>*Template File Available</a:t>
            </a:r>
            <a:endParaRPr lang="en-US" dirty="0"/>
          </a:p>
        </p:txBody>
      </p:sp>
      <p:sp>
        <p:nvSpPr>
          <p:cNvPr id="5" name="Slide Number Placeholder 4">
            <a:extLst>
              <a:ext uri="{FF2B5EF4-FFF2-40B4-BE49-F238E27FC236}">
                <a16:creationId xmlns:a16="http://schemas.microsoft.com/office/drawing/2014/main" id="{926EB47B-F38E-47BD-B398-4BF5B323ADDD}"/>
              </a:ext>
            </a:extLst>
          </p:cNvPr>
          <p:cNvSpPr>
            <a:spLocks noGrp="1"/>
          </p:cNvSpPr>
          <p:nvPr>
            <p:ph type="sldNum" sz="quarter" idx="12"/>
          </p:nvPr>
        </p:nvSpPr>
        <p:spPr/>
        <p:txBody>
          <a:bodyPr/>
          <a:lstStyle/>
          <a:p>
            <a:fld id="{4FAB73BC-B049-4115-A692-8D63A059BFB8}" type="slidenum">
              <a:rPr lang="en-US" smtClean="0"/>
              <a:t>44</a:t>
            </a:fld>
            <a:endParaRPr lang="en-US" dirty="0"/>
          </a:p>
        </p:txBody>
      </p:sp>
      <p:grpSp>
        <p:nvGrpSpPr>
          <p:cNvPr id="6" name="Shape 59">
            <a:extLst>
              <a:ext uri="{FF2B5EF4-FFF2-40B4-BE49-F238E27FC236}">
                <a16:creationId xmlns:a16="http://schemas.microsoft.com/office/drawing/2014/main" id="{4C58099D-52B3-474A-8DB8-BDD0975E0786}"/>
              </a:ext>
            </a:extLst>
          </p:cNvPr>
          <p:cNvGrpSpPr/>
          <p:nvPr/>
        </p:nvGrpSpPr>
        <p:grpSpPr>
          <a:xfrm>
            <a:off x="7403690" y="3229897"/>
            <a:ext cx="3255237" cy="1654342"/>
            <a:chOff x="6476825" y="3796150"/>
            <a:chExt cx="2345700" cy="1014000"/>
          </a:xfrm>
        </p:grpSpPr>
        <p:sp>
          <p:nvSpPr>
            <p:cNvPr id="7" name="Shape 60">
              <a:extLst>
                <a:ext uri="{FF2B5EF4-FFF2-40B4-BE49-F238E27FC236}">
                  <a16:creationId xmlns:a16="http://schemas.microsoft.com/office/drawing/2014/main" id="{86265918-8CCA-4C3E-A6F3-F0C1E8C27133}"/>
                </a:ext>
              </a:extLst>
            </p:cNvPr>
            <p:cNvSpPr/>
            <p:nvPr/>
          </p:nvSpPr>
          <p:spPr>
            <a:xfrm>
              <a:off x="6476825" y="3796150"/>
              <a:ext cx="2345700" cy="1014000"/>
            </a:xfrm>
            <a:prstGeom prst="rect">
              <a:avLst/>
            </a:prstGeom>
            <a:solidFill>
              <a:srgbClr val="FFFFFF"/>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pic>
          <p:nvPicPr>
            <p:cNvPr id="8" name="Shape 61">
              <a:extLst>
                <a:ext uri="{FF2B5EF4-FFF2-40B4-BE49-F238E27FC236}">
                  <a16:creationId xmlns:a16="http://schemas.microsoft.com/office/drawing/2014/main" id="{EB3E1B01-A047-4333-A156-084722802BBD}"/>
                </a:ext>
              </a:extLst>
            </p:cNvPr>
            <p:cNvPicPr preferRelativeResize="0"/>
            <p:nvPr/>
          </p:nvPicPr>
          <p:blipFill>
            <a:blip r:embed="rId6">
              <a:alphaModFix/>
            </a:blip>
            <a:stretch>
              <a:fillRect/>
            </a:stretch>
          </p:blipFill>
          <p:spPr>
            <a:xfrm>
              <a:off x="6556475" y="3871825"/>
              <a:ext cx="2186374" cy="851075"/>
            </a:xfrm>
            <a:prstGeom prst="rect">
              <a:avLst/>
            </a:prstGeom>
            <a:noFill/>
            <a:ln>
              <a:noFill/>
            </a:ln>
          </p:spPr>
        </p:pic>
      </p:grpSp>
    </p:spTree>
    <p:extLst>
      <p:ext uri="{BB962C8B-B14F-4D97-AF65-F5344CB8AC3E}">
        <p14:creationId xmlns:p14="http://schemas.microsoft.com/office/powerpoint/2010/main" val="42290719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58CF5-FD40-464B-8032-62A91F869AE8}"/>
              </a:ext>
            </a:extLst>
          </p:cNvPr>
          <p:cNvSpPr>
            <a:spLocks noGrp="1"/>
          </p:cNvSpPr>
          <p:nvPr>
            <p:ph type="title"/>
          </p:nvPr>
        </p:nvSpPr>
        <p:spPr/>
        <p:txBody>
          <a:bodyPr/>
          <a:lstStyle/>
          <a:p>
            <a:r>
              <a:rPr lang="en-US" dirty="0"/>
              <a:t>Michigan </a:t>
            </a:r>
            <a:r>
              <a:rPr lang="en-US" dirty="0" err="1"/>
              <a:t>acte</a:t>
            </a:r>
            <a:br>
              <a:rPr lang="en-US" dirty="0"/>
            </a:br>
            <a:r>
              <a:rPr lang="en-US" dirty="0"/>
              <a:t>INFORMATION</a:t>
            </a:r>
          </a:p>
        </p:txBody>
      </p:sp>
      <p:sp>
        <p:nvSpPr>
          <p:cNvPr id="3" name="Content Placeholder 2">
            <a:extLst>
              <a:ext uri="{FF2B5EF4-FFF2-40B4-BE49-F238E27FC236}">
                <a16:creationId xmlns:a16="http://schemas.microsoft.com/office/drawing/2014/main" id="{F02649D8-DF76-4D83-B868-5F1B0C55CC36}"/>
              </a:ext>
            </a:extLst>
          </p:cNvPr>
          <p:cNvSpPr>
            <a:spLocks noGrp="1"/>
          </p:cNvSpPr>
          <p:nvPr>
            <p:ph idx="1"/>
          </p:nvPr>
        </p:nvSpPr>
        <p:spPr/>
        <p:txBody>
          <a:bodyPr>
            <a:noAutofit/>
          </a:bodyPr>
          <a:lstStyle/>
          <a:p>
            <a:pPr marL="0" indent="0">
              <a:lnSpc>
                <a:spcPct val="110000"/>
              </a:lnSpc>
              <a:spcBef>
                <a:spcPts val="0"/>
              </a:spcBef>
              <a:spcAft>
                <a:spcPts val="0"/>
              </a:spcAft>
              <a:buNone/>
            </a:pPr>
            <a:r>
              <a:rPr lang="en-US" sz="3200" u="sng" dirty="0">
                <a:latin typeface="Arial" panose="020B0604020202020204" pitchFamily="34" charset="0"/>
                <a:cs typeface="Arial" panose="020B0604020202020204" pitchFamily="34" charset="0"/>
              </a:rPr>
              <a:t>WEBSITE</a:t>
            </a:r>
          </a:p>
          <a:p>
            <a:pPr marL="0" indent="0">
              <a:lnSpc>
                <a:spcPct val="110000"/>
              </a:lnSpc>
              <a:spcBef>
                <a:spcPts val="0"/>
              </a:spcBef>
              <a:spcAft>
                <a:spcPts val="0"/>
              </a:spcAft>
              <a:buNone/>
            </a:pPr>
            <a:r>
              <a:rPr lang="en-US" sz="3200" dirty="0">
                <a:latin typeface="Arial" panose="020B0604020202020204" pitchFamily="34" charset="0"/>
                <a:cs typeface="Arial" panose="020B0604020202020204" pitchFamily="34" charset="0"/>
              </a:rPr>
              <a:t>miacte.org</a:t>
            </a:r>
          </a:p>
          <a:p>
            <a:pPr marL="0" indent="0">
              <a:lnSpc>
                <a:spcPct val="110000"/>
              </a:lnSpc>
              <a:spcBef>
                <a:spcPts val="0"/>
              </a:spcBef>
              <a:spcAft>
                <a:spcPts val="0"/>
              </a:spcAft>
              <a:buNone/>
            </a:pPr>
            <a:endParaRPr lang="en-US" sz="3200" dirty="0">
              <a:latin typeface="Arial" panose="020B0604020202020204" pitchFamily="34" charset="0"/>
              <a:cs typeface="Arial" panose="020B0604020202020204" pitchFamily="34" charset="0"/>
            </a:endParaRPr>
          </a:p>
          <a:p>
            <a:pPr marL="0" indent="0">
              <a:lnSpc>
                <a:spcPct val="110000"/>
              </a:lnSpc>
              <a:spcBef>
                <a:spcPts val="0"/>
              </a:spcBef>
              <a:spcAft>
                <a:spcPts val="0"/>
              </a:spcAft>
              <a:buNone/>
            </a:pPr>
            <a:endParaRPr lang="en-US" sz="3200" dirty="0">
              <a:latin typeface="Arial" panose="020B0604020202020204" pitchFamily="34" charset="0"/>
              <a:cs typeface="Arial" panose="020B0604020202020204" pitchFamily="34" charset="0"/>
            </a:endParaRPr>
          </a:p>
          <a:p>
            <a:pPr marL="0" indent="0">
              <a:lnSpc>
                <a:spcPct val="110000"/>
              </a:lnSpc>
              <a:spcBef>
                <a:spcPts val="0"/>
              </a:spcBef>
              <a:spcAft>
                <a:spcPts val="0"/>
              </a:spcAft>
              <a:buNone/>
            </a:pPr>
            <a:r>
              <a:rPr lang="en-US" sz="3200" u="sng" dirty="0">
                <a:latin typeface="Arial" panose="020B0604020202020204" pitchFamily="34" charset="0"/>
                <a:cs typeface="Arial" panose="020B0604020202020204" pitchFamily="34" charset="0"/>
              </a:rPr>
              <a:t>MI ACTE PRESIDENT</a:t>
            </a:r>
          </a:p>
          <a:p>
            <a:pPr marL="0" indent="0">
              <a:lnSpc>
                <a:spcPct val="110000"/>
              </a:lnSpc>
              <a:spcBef>
                <a:spcPts val="0"/>
              </a:spcBef>
              <a:spcAft>
                <a:spcPts val="0"/>
              </a:spcAft>
              <a:buNone/>
            </a:pPr>
            <a:r>
              <a:rPr lang="en-US" sz="3200" dirty="0">
                <a:latin typeface="Arial" panose="020B0604020202020204" pitchFamily="34" charset="0"/>
                <a:cs typeface="Arial" panose="020B0604020202020204" pitchFamily="34" charset="0"/>
              </a:rPr>
              <a:t>Mikki Spagnoli</a:t>
            </a:r>
          </a:p>
          <a:p>
            <a:pPr marL="0" indent="0">
              <a:lnSpc>
                <a:spcPct val="110000"/>
              </a:lnSpc>
              <a:spcBef>
                <a:spcPts val="0"/>
              </a:spcBef>
              <a:spcAft>
                <a:spcPts val="0"/>
              </a:spcAft>
              <a:buNone/>
            </a:pPr>
            <a:r>
              <a:rPr lang="en-US" sz="3200" dirty="0">
                <a:latin typeface="Arial" panose="020B0604020202020204" pitchFamily="34" charset="0"/>
                <a:cs typeface="Arial" panose="020B0604020202020204" pitchFamily="34" charset="0"/>
              </a:rPr>
              <a:t>mikki.spagnoli@lewiscassisd.org</a:t>
            </a:r>
          </a:p>
        </p:txBody>
      </p:sp>
      <p:sp>
        <p:nvSpPr>
          <p:cNvPr id="4" name="Footer Placeholder 3">
            <a:extLst>
              <a:ext uri="{FF2B5EF4-FFF2-40B4-BE49-F238E27FC236}">
                <a16:creationId xmlns:a16="http://schemas.microsoft.com/office/drawing/2014/main" id="{2C9BF9C0-7BCA-4DF1-8981-443281DB0ED7}"/>
              </a:ext>
            </a:extLst>
          </p:cNvPr>
          <p:cNvSpPr>
            <a:spLocks noGrp="1"/>
          </p:cNvSpPr>
          <p:nvPr>
            <p:ph type="ftr" sz="quarter" idx="11"/>
          </p:nvPr>
        </p:nvSpPr>
        <p:spPr/>
        <p:txBody>
          <a:bodyPr/>
          <a:lstStyle/>
          <a:p>
            <a:r>
              <a:rPr lang="en-US"/>
              <a:t>*Template File Available</a:t>
            </a:r>
            <a:endParaRPr lang="en-US" dirty="0"/>
          </a:p>
        </p:txBody>
      </p:sp>
      <p:sp>
        <p:nvSpPr>
          <p:cNvPr id="5" name="Slide Number Placeholder 4">
            <a:extLst>
              <a:ext uri="{FF2B5EF4-FFF2-40B4-BE49-F238E27FC236}">
                <a16:creationId xmlns:a16="http://schemas.microsoft.com/office/drawing/2014/main" id="{926EB47B-F38E-47BD-B398-4BF5B323ADDD}"/>
              </a:ext>
            </a:extLst>
          </p:cNvPr>
          <p:cNvSpPr>
            <a:spLocks noGrp="1"/>
          </p:cNvSpPr>
          <p:nvPr>
            <p:ph type="sldNum" sz="quarter" idx="12"/>
          </p:nvPr>
        </p:nvSpPr>
        <p:spPr/>
        <p:txBody>
          <a:bodyPr/>
          <a:lstStyle/>
          <a:p>
            <a:fld id="{4FAB73BC-B049-4115-A692-8D63A059BFB8}" type="slidenum">
              <a:rPr lang="en-US" smtClean="0"/>
              <a:t>45</a:t>
            </a:fld>
            <a:endParaRPr lang="en-US" dirty="0"/>
          </a:p>
        </p:txBody>
      </p:sp>
      <p:grpSp>
        <p:nvGrpSpPr>
          <p:cNvPr id="9" name="Shape 56">
            <a:extLst>
              <a:ext uri="{FF2B5EF4-FFF2-40B4-BE49-F238E27FC236}">
                <a16:creationId xmlns:a16="http://schemas.microsoft.com/office/drawing/2014/main" id="{5D3FD45C-60F3-493F-B01D-E640AB04381C}"/>
              </a:ext>
            </a:extLst>
          </p:cNvPr>
          <p:cNvGrpSpPr/>
          <p:nvPr/>
        </p:nvGrpSpPr>
        <p:grpSpPr>
          <a:xfrm>
            <a:off x="7152967" y="2011680"/>
            <a:ext cx="3355208" cy="1592826"/>
            <a:chOff x="311700" y="3796150"/>
            <a:chExt cx="2253312" cy="1071000"/>
          </a:xfrm>
        </p:grpSpPr>
        <p:sp>
          <p:nvSpPr>
            <p:cNvPr id="10" name="Shape 57">
              <a:extLst>
                <a:ext uri="{FF2B5EF4-FFF2-40B4-BE49-F238E27FC236}">
                  <a16:creationId xmlns:a16="http://schemas.microsoft.com/office/drawing/2014/main" id="{6FCEA1F5-DE01-4016-9F97-F677A9A6B4D0}"/>
                </a:ext>
              </a:extLst>
            </p:cNvPr>
            <p:cNvSpPr/>
            <p:nvPr/>
          </p:nvSpPr>
          <p:spPr>
            <a:xfrm>
              <a:off x="311700" y="3796150"/>
              <a:ext cx="2253300" cy="1071000"/>
            </a:xfrm>
            <a:prstGeom prst="rect">
              <a:avLst/>
            </a:prstGeom>
            <a:solidFill>
              <a:srgbClr val="FFFFFF"/>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pic>
          <p:nvPicPr>
            <p:cNvPr id="11" name="Shape 58">
              <a:extLst>
                <a:ext uri="{FF2B5EF4-FFF2-40B4-BE49-F238E27FC236}">
                  <a16:creationId xmlns:a16="http://schemas.microsoft.com/office/drawing/2014/main" id="{8342704E-AB8C-4F75-91AD-C5911B878108}"/>
                </a:ext>
              </a:extLst>
            </p:cNvPr>
            <p:cNvPicPr preferRelativeResize="0"/>
            <p:nvPr/>
          </p:nvPicPr>
          <p:blipFill>
            <a:blip r:embed="rId3">
              <a:alphaModFix/>
            </a:blip>
            <a:stretch>
              <a:fillRect/>
            </a:stretch>
          </p:blipFill>
          <p:spPr>
            <a:xfrm>
              <a:off x="378637" y="3868250"/>
              <a:ext cx="2186374" cy="926800"/>
            </a:xfrm>
            <a:prstGeom prst="rect">
              <a:avLst/>
            </a:prstGeom>
            <a:noFill/>
            <a:ln>
              <a:noFill/>
            </a:ln>
          </p:spPr>
        </p:pic>
      </p:grpSp>
    </p:spTree>
    <p:extLst>
      <p:ext uri="{BB962C8B-B14F-4D97-AF65-F5344CB8AC3E}">
        <p14:creationId xmlns:p14="http://schemas.microsoft.com/office/powerpoint/2010/main" val="38832989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FDEB5-CDBA-44F2-8D41-1500C9B79A19}"/>
              </a:ext>
            </a:extLst>
          </p:cNvPr>
          <p:cNvSpPr>
            <a:spLocks noGrp="1"/>
          </p:cNvSpPr>
          <p:nvPr>
            <p:ph type="title"/>
          </p:nvPr>
        </p:nvSpPr>
        <p:spPr/>
        <p:txBody>
          <a:bodyPr/>
          <a:lstStyle/>
          <a:p>
            <a:r>
              <a:rPr lang="en-US" dirty="0"/>
              <a:t>Navigating cte navigator</a:t>
            </a:r>
          </a:p>
        </p:txBody>
      </p:sp>
      <p:pic>
        <p:nvPicPr>
          <p:cNvPr id="9" name="Picture 8">
            <a:extLst>
              <a:ext uri="{FF2B5EF4-FFF2-40B4-BE49-F238E27FC236}">
                <a16:creationId xmlns:a16="http://schemas.microsoft.com/office/drawing/2014/main" id="{B2D45883-5A13-4A45-A41F-75802508F47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532216" y="3624519"/>
            <a:ext cx="4072975" cy="2048644"/>
          </a:xfrm>
          <a:prstGeom prst="rect">
            <a:avLst/>
          </a:prstGeom>
        </p:spPr>
      </p:pic>
      <p:sp>
        <p:nvSpPr>
          <p:cNvPr id="11" name="Content Placeholder 2">
            <a:extLst>
              <a:ext uri="{FF2B5EF4-FFF2-40B4-BE49-F238E27FC236}">
                <a16:creationId xmlns:a16="http://schemas.microsoft.com/office/drawing/2014/main" id="{6AD726FA-8D8B-4724-913F-2D7523ACD77F}"/>
              </a:ext>
            </a:extLst>
          </p:cNvPr>
          <p:cNvSpPr>
            <a:spLocks noGrp="1"/>
          </p:cNvSpPr>
          <p:nvPr>
            <p:ph idx="1"/>
          </p:nvPr>
        </p:nvSpPr>
        <p:spPr>
          <a:xfrm>
            <a:off x="1202919" y="2011680"/>
            <a:ext cx="9784080" cy="4206240"/>
          </a:xfrm>
        </p:spPr>
        <p:txBody>
          <a:bodyPr>
            <a:normAutofit/>
          </a:bodyPr>
          <a:lstStyle/>
          <a:p>
            <a:r>
              <a:rPr lang="en-US" sz="4400" dirty="0"/>
              <a:t>Wrap Up</a:t>
            </a:r>
          </a:p>
          <a:p>
            <a:r>
              <a:rPr lang="en-US" sz="4400" dirty="0"/>
              <a:t>Q  and  A</a:t>
            </a:r>
          </a:p>
          <a:p>
            <a:endParaRPr lang="en-US" sz="4400" dirty="0"/>
          </a:p>
          <a:p>
            <a:endParaRPr lang="en-US" sz="4400" dirty="0"/>
          </a:p>
          <a:p>
            <a:r>
              <a:rPr lang="en-US" sz="3600" dirty="0">
                <a:hlinkClick r:id="rId5">
                  <a:extLst>
                    <a:ext uri="{A12FA001-AC4F-418D-AE19-62706E023703}">
                      <ahyp:hlinkClr xmlns:ahyp="http://schemas.microsoft.com/office/drawing/2018/hyperlinkcolor" val="tx"/>
                    </a:ext>
                  </a:extLst>
                </a:hlinkClick>
              </a:rPr>
              <a:t>https://tinyurl.com/y4x6pjsf</a:t>
            </a:r>
            <a:endParaRPr lang="en-US" sz="3600" dirty="0"/>
          </a:p>
          <a:p>
            <a:endParaRPr lang="en-US" sz="3600" dirty="0"/>
          </a:p>
        </p:txBody>
      </p:sp>
      <p:sp>
        <p:nvSpPr>
          <p:cNvPr id="3" name="Slide Number Placeholder 2">
            <a:extLst>
              <a:ext uri="{FF2B5EF4-FFF2-40B4-BE49-F238E27FC236}">
                <a16:creationId xmlns:a16="http://schemas.microsoft.com/office/drawing/2014/main" id="{966EEA5C-7E82-4CB5-849F-E57E807753B2}"/>
              </a:ext>
            </a:extLst>
          </p:cNvPr>
          <p:cNvSpPr>
            <a:spLocks noGrp="1"/>
          </p:cNvSpPr>
          <p:nvPr>
            <p:ph type="sldNum" sz="quarter" idx="12"/>
          </p:nvPr>
        </p:nvSpPr>
        <p:spPr/>
        <p:txBody>
          <a:bodyPr/>
          <a:lstStyle/>
          <a:p>
            <a:fld id="{4FAB73BC-B049-4115-A692-8D63A059BFB8}" type="slidenum">
              <a:rPr lang="en-US" smtClean="0"/>
              <a:t>46</a:t>
            </a:fld>
            <a:endParaRPr lang="en-US" dirty="0"/>
          </a:p>
        </p:txBody>
      </p:sp>
      <p:sp>
        <p:nvSpPr>
          <p:cNvPr id="5" name="Footer Placeholder 4">
            <a:extLst>
              <a:ext uri="{FF2B5EF4-FFF2-40B4-BE49-F238E27FC236}">
                <a16:creationId xmlns:a16="http://schemas.microsoft.com/office/drawing/2014/main" id="{EBE35007-6277-408F-AF9F-8F79495C8099}"/>
              </a:ext>
            </a:extLst>
          </p:cNvPr>
          <p:cNvSpPr>
            <a:spLocks noGrp="1"/>
          </p:cNvSpPr>
          <p:nvPr>
            <p:ph type="ftr" sz="quarter" idx="11"/>
          </p:nvPr>
        </p:nvSpPr>
        <p:spPr/>
        <p:txBody>
          <a:bodyPr/>
          <a:lstStyle/>
          <a:p>
            <a:r>
              <a:rPr lang="en-US" dirty="0"/>
              <a:t>*Template File Available</a:t>
            </a:r>
          </a:p>
        </p:txBody>
      </p:sp>
    </p:spTree>
    <p:extLst>
      <p:ext uri="{BB962C8B-B14F-4D97-AF65-F5344CB8AC3E}">
        <p14:creationId xmlns:p14="http://schemas.microsoft.com/office/powerpoint/2010/main" val="1699311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A457F22-2034-4200-B6E4-5B8372AAC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1633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9DA7986-F4F5-4F92-94A3-343B2D7200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6981"/>
            <a:ext cx="4686300" cy="16395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CDFA1E-1855-4B90-9988-946D48FB6151}"/>
              </a:ext>
            </a:extLst>
          </p:cNvPr>
          <p:cNvSpPr>
            <a:spLocks noGrp="1"/>
          </p:cNvSpPr>
          <p:nvPr>
            <p:ph type="title"/>
          </p:nvPr>
        </p:nvSpPr>
        <p:spPr>
          <a:xfrm>
            <a:off x="634277" y="284176"/>
            <a:ext cx="3670874" cy="1508760"/>
          </a:xfrm>
        </p:spPr>
        <p:txBody>
          <a:bodyPr>
            <a:normAutofit/>
          </a:bodyPr>
          <a:lstStyle/>
          <a:p>
            <a:r>
              <a:rPr lang="en-US" sz="3700">
                <a:solidFill>
                  <a:schemeClr val="tx2"/>
                </a:solidFill>
              </a:rPr>
              <a:t>Navigating cte Navigator</a:t>
            </a:r>
          </a:p>
        </p:txBody>
      </p:sp>
      <p:sp>
        <p:nvSpPr>
          <p:cNvPr id="3" name="Content Placeholder 2">
            <a:extLst>
              <a:ext uri="{FF2B5EF4-FFF2-40B4-BE49-F238E27FC236}">
                <a16:creationId xmlns:a16="http://schemas.microsoft.com/office/drawing/2014/main" id="{26C16B7C-0EE4-4B39-A725-E6769550CE01}"/>
              </a:ext>
            </a:extLst>
          </p:cNvPr>
          <p:cNvSpPr>
            <a:spLocks noGrp="1"/>
          </p:cNvSpPr>
          <p:nvPr>
            <p:ph idx="1"/>
          </p:nvPr>
        </p:nvSpPr>
        <p:spPr>
          <a:xfrm>
            <a:off x="469829" y="2299854"/>
            <a:ext cx="4019043" cy="3918065"/>
          </a:xfrm>
        </p:spPr>
        <p:txBody>
          <a:bodyPr>
            <a:normAutofit/>
          </a:bodyPr>
          <a:lstStyle/>
          <a:p>
            <a:pPr>
              <a:lnSpc>
                <a:spcPct val="100000"/>
              </a:lnSpc>
              <a:spcBef>
                <a:spcPts val="0"/>
              </a:spcBef>
              <a:spcAft>
                <a:spcPts val="0"/>
              </a:spcAft>
              <a:buClr>
                <a:schemeClr val="bg1"/>
              </a:buClr>
            </a:pPr>
            <a:r>
              <a:rPr lang="en-US" sz="2600" dirty="0">
                <a:solidFill>
                  <a:schemeClr val="bg1"/>
                </a:solidFill>
              </a:rPr>
              <a:t>Who is my CEPD?</a:t>
            </a:r>
          </a:p>
          <a:p>
            <a:pPr>
              <a:lnSpc>
                <a:spcPct val="100000"/>
              </a:lnSpc>
              <a:spcBef>
                <a:spcPts val="0"/>
              </a:spcBef>
              <a:spcAft>
                <a:spcPts val="0"/>
              </a:spcAft>
              <a:buClr>
                <a:schemeClr val="bg1"/>
              </a:buClr>
            </a:pPr>
            <a:endParaRPr lang="en-US" sz="2600" dirty="0">
              <a:solidFill>
                <a:schemeClr val="bg1"/>
              </a:solidFill>
            </a:endParaRPr>
          </a:p>
          <a:p>
            <a:pPr>
              <a:lnSpc>
                <a:spcPct val="100000"/>
              </a:lnSpc>
              <a:spcBef>
                <a:spcPts val="0"/>
              </a:spcBef>
              <a:spcAft>
                <a:spcPts val="0"/>
              </a:spcAft>
              <a:buClr>
                <a:schemeClr val="bg1"/>
              </a:buClr>
            </a:pPr>
            <a:r>
              <a:rPr lang="en-US" sz="2600" dirty="0">
                <a:solidFill>
                  <a:schemeClr val="bg1"/>
                </a:solidFill>
              </a:rPr>
              <a:t>What Region am I in?</a:t>
            </a:r>
          </a:p>
          <a:p>
            <a:pPr>
              <a:lnSpc>
                <a:spcPct val="200000"/>
              </a:lnSpc>
              <a:buClr>
                <a:schemeClr val="bg1"/>
              </a:buClr>
            </a:pPr>
            <a:r>
              <a:rPr lang="en-US" sz="2600" dirty="0">
                <a:solidFill>
                  <a:schemeClr val="bg1"/>
                </a:solidFill>
              </a:rPr>
              <a:t>What is a CIP Self-Review?</a:t>
            </a:r>
          </a:p>
          <a:p>
            <a:pPr>
              <a:lnSpc>
                <a:spcPct val="200000"/>
              </a:lnSpc>
              <a:buClr>
                <a:schemeClr val="bg1"/>
              </a:buClr>
            </a:pPr>
            <a:r>
              <a:rPr lang="en-US" sz="2600" dirty="0">
                <a:solidFill>
                  <a:schemeClr val="bg1"/>
                </a:solidFill>
              </a:rPr>
              <a:t>What is Navigator?</a:t>
            </a:r>
          </a:p>
        </p:txBody>
      </p:sp>
      <p:sp>
        <p:nvSpPr>
          <p:cNvPr id="15" name="Rectangle 14">
            <a:extLst>
              <a:ext uri="{FF2B5EF4-FFF2-40B4-BE49-F238E27FC236}">
                <a16:creationId xmlns:a16="http://schemas.microsoft.com/office/drawing/2014/main" id="{428E76FD-76EE-4DE6-BBA4-EEA6E4B98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190" y="0"/>
            <a:ext cx="7566810" cy="6858000"/>
          </a:xfrm>
          <a:prstGeom prst="rect">
            <a:avLst/>
          </a:prstGeom>
          <a:solidFill>
            <a:schemeClr val="bg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pic>
        <p:nvPicPr>
          <p:cNvPr id="4" name="Picture 3" descr="A close up of a map&#10;&#10;Description generated with high confidence">
            <a:extLst>
              <a:ext uri="{FF2B5EF4-FFF2-40B4-BE49-F238E27FC236}">
                <a16:creationId xmlns:a16="http://schemas.microsoft.com/office/drawing/2014/main" id="{08F3D73E-8BCA-4115-B0CD-A2657A9782EC}"/>
              </a:ext>
            </a:extLst>
          </p:cNvPr>
          <p:cNvPicPr>
            <a:picLocks noChangeAspect="1"/>
          </p:cNvPicPr>
          <p:nvPr/>
        </p:nvPicPr>
        <p:blipFill>
          <a:blip r:embed="rId3"/>
          <a:stretch>
            <a:fillRect/>
          </a:stretch>
        </p:blipFill>
        <p:spPr>
          <a:xfrm>
            <a:off x="5615572" y="284176"/>
            <a:ext cx="5942151" cy="6217920"/>
          </a:xfrm>
          <a:prstGeom prst="rect">
            <a:avLst/>
          </a:prstGeom>
        </p:spPr>
      </p:pic>
      <p:sp>
        <p:nvSpPr>
          <p:cNvPr id="6" name="Footer Placeholder 5">
            <a:extLst>
              <a:ext uri="{FF2B5EF4-FFF2-40B4-BE49-F238E27FC236}">
                <a16:creationId xmlns:a16="http://schemas.microsoft.com/office/drawing/2014/main" id="{5A269D4B-00FF-4E90-840D-E4BB5A06BF4B}"/>
              </a:ext>
            </a:extLst>
          </p:cNvPr>
          <p:cNvSpPr>
            <a:spLocks noGrp="1"/>
          </p:cNvSpPr>
          <p:nvPr>
            <p:ph type="ftr" sz="quarter" idx="11"/>
          </p:nvPr>
        </p:nvSpPr>
        <p:spPr>
          <a:xfrm>
            <a:off x="5262368" y="6422854"/>
            <a:ext cx="5378543" cy="365125"/>
          </a:xfrm>
        </p:spPr>
        <p:txBody>
          <a:bodyPr>
            <a:normAutofit/>
          </a:bodyPr>
          <a:lstStyle/>
          <a:p>
            <a:pPr>
              <a:spcAft>
                <a:spcPts val="600"/>
              </a:spcAft>
            </a:pPr>
            <a:r>
              <a:rPr lang="en-US">
                <a:solidFill>
                  <a:schemeClr val="tx2"/>
                </a:solidFill>
              </a:rPr>
              <a:t>*Template File Available</a:t>
            </a:r>
          </a:p>
        </p:txBody>
      </p:sp>
      <p:sp>
        <p:nvSpPr>
          <p:cNvPr id="5" name="Slide Number Placeholder 4">
            <a:extLst>
              <a:ext uri="{FF2B5EF4-FFF2-40B4-BE49-F238E27FC236}">
                <a16:creationId xmlns:a16="http://schemas.microsoft.com/office/drawing/2014/main" id="{9FBCD53E-70C2-4A1D-B090-8700B84E1A4B}"/>
              </a:ext>
            </a:extLst>
          </p:cNvPr>
          <p:cNvSpPr>
            <a:spLocks noGrp="1"/>
          </p:cNvSpPr>
          <p:nvPr>
            <p:ph type="sldNum" sz="quarter" idx="12"/>
          </p:nvPr>
        </p:nvSpPr>
        <p:spPr>
          <a:xfrm>
            <a:off x="10658927" y="6422854"/>
            <a:ext cx="946264" cy="365125"/>
          </a:xfrm>
        </p:spPr>
        <p:txBody>
          <a:bodyPr>
            <a:normAutofit/>
          </a:bodyPr>
          <a:lstStyle/>
          <a:p>
            <a:pPr>
              <a:spcAft>
                <a:spcPts val="600"/>
              </a:spcAft>
            </a:pPr>
            <a:fld id="{4FAB73BC-B049-4115-A692-8D63A059BFB8}" type="slidenum">
              <a:rPr lang="en-US">
                <a:solidFill>
                  <a:schemeClr val="tx2"/>
                </a:solidFill>
              </a:rPr>
              <a:pPr>
                <a:spcAft>
                  <a:spcPts val="600"/>
                </a:spcAft>
              </a:pPr>
              <a:t>5</a:t>
            </a:fld>
            <a:endParaRPr lang="en-US">
              <a:solidFill>
                <a:schemeClr val="tx2"/>
              </a:solidFill>
            </a:endParaRPr>
          </a:p>
        </p:txBody>
      </p:sp>
    </p:spTree>
    <p:extLst>
      <p:ext uri="{BB962C8B-B14F-4D97-AF65-F5344CB8AC3E}">
        <p14:creationId xmlns:p14="http://schemas.microsoft.com/office/powerpoint/2010/main" val="1697708003"/>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5F9F5EB8-AB42-47FD-8F4A-176C0A4B1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8B3AE79A-6B95-44C3-B0A5-80E2F3E60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0358" y="0"/>
            <a:ext cx="465164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4A49FE10-080D-48D7-80FF-9A64D270AD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551" y="2054942"/>
            <a:ext cx="4657449" cy="1828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1D922D-5050-47D9-8CAD-D635527C142E}"/>
              </a:ext>
            </a:extLst>
          </p:cNvPr>
          <p:cNvSpPr>
            <a:spLocks noGrp="1"/>
          </p:cNvSpPr>
          <p:nvPr>
            <p:ph type="title"/>
          </p:nvPr>
        </p:nvSpPr>
        <p:spPr>
          <a:xfrm>
            <a:off x="7865806" y="2194560"/>
            <a:ext cx="4001729" cy="1739347"/>
          </a:xfrm>
        </p:spPr>
        <p:txBody>
          <a:bodyPr vert="horz" lIns="91440" tIns="45720" rIns="91440" bIns="45720" rtlCol="0" anchor="ctr">
            <a:normAutofit/>
          </a:bodyPr>
          <a:lstStyle/>
          <a:p>
            <a:pPr algn="ctr">
              <a:lnSpc>
                <a:spcPct val="80000"/>
              </a:lnSpc>
            </a:pPr>
            <a:r>
              <a:rPr lang="en-US" sz="3000" spc="150" dirty="0">
                <a:solidFill>
                  <a:schemeClr val="tx2"/>
                </a:solidFill>
              </a:rPr>
              <a:t>Navigator</a:t>
            </a:r>
            <a:br>
              <a:rPr lang="en-US" sz="3000" spc="150" dirty="0">
                <a:solidFill>
                  <a:schemeClr val="tx2"/>
                </a:solidFill>
              </a:rPr>
            </a:br>
            <a:br>
              <a:rPr lang="en-US" sz="3000" spc="150" dirty="0">
                <a:solidFill>
                  <a:schemeClr val="tx2"/>
                </a:solidFill>
              </a:rPr>
            </a:br>
            <a:r>
              <a:rPr lang="en-US" sz="2400" spc="150" dirty="0">
                <a:solidFill>
                  <a:schemeClr val="tx2"/>
                </a:solidFill>
              </a:rPr>
              <a:t>ctenavigator.org</a:t>
            </a:r>
          </a:p>
        </p:txBody>
      </p:sp>
      <p:sp>
        <p:nvSpPr>
          <p:cNvPr id="40" name="Rectangle 39">
            <a:extLst>
              <a:ext uri="{FF2B5EF4-FFF2-40B4-BE49-F238E27FC236}">
                <a16:creationId xmlns:a16="http://schemas.microsoft.com/office/drawing/2014/main" id="{60A9E987-6859-4A62-922F-51B47D50D7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0358" cy="6858000"/>
          </a:xfrm>
          <a:prstGeom prst="rect">
            <a:avLst/>
          </a:prstGeom>
          <a:solidFill>
            <a:schemeClr val="bg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320359C8-10DF-4A22-8CD8-4B9A6BD948D8}"/>
              </a:ext>
            </a:extLst>
          </p:cNvPr>
          <p:cNvPicPr>
            <a:picLocks noChangeAspect="1"/>
          </p:cNvPicPr>
          <p:nvPr/>
        </p:nvPicPr>
        <p:blipFill>
          <a:blip r:embed="rId3"/>
          <a:stretch>
            <a:fillRect/>
          </a:stretch>
        </p:blipFill>
        <p:spPr>
          <a:xfrm>
            <a:off x="634275" y="1818279"/>
            <a:ext cx="6266001" cy="3179995"/>
          </a:xfrm>
          <a:prstGeom prst="rect">
            <a:avLst/>
          </a:prstGeom>
        </p:spPr>
      </p:pic>
      <p:sp>
        <p:nvSpPr>
          <p:cNvPr id="7" name="Footer Placeholder 6">
            <a:extLst>
              <a:ext uri="{FF2B5EF4-FFF2-40B4-BE49-F238E27FC236}">
                <a16:creationId xmlns:a16="http://schemas.microsoft.com/office/drawing/2014/main" id="{391857F8-4C42-4ED2-B81A-6DEEB1B8B058}"/>
              </a:ext>
            </a:extLst>
          </p:cNvPr>
          <p:cNvSpPr>
            <a:spLocks noGrp="1"/>
          </p:cNvSpPr>
          <p:nvPr>
            <p:ph type="ftr" sz="quarter" idx="11"/>
          </p:nvPr>
        </p:nvSpPr>
        <p:spPr>
          <a:xfrm>
            <a:off x="731520" y="6422854"/>
            <a:ext cx="5044440" cy="365125"/>
          </a:xfrm>
        </p:spPr>
        <p:txBody>
          <a:bodyPr vert="horz" lIns="91440" tIns="45720" rIns="91440" bIns="45720" rtlCol="0" anchor="ctr">
            <a:normAutofit/>
          </a:bodyPr>
          <a:lstStyle/>
          <a:p>
            <a:pPr algn="l" defTabSz="914400">
              <a:spcAft>
                <a:spcPts val="600"/>
              </a:spcAft>
            </a:pPr>
            <a:r>
              <a:rPr lang="en-US">
                <a:solidFill>
                  <a:schemeClr val="tx2"/>
                </a:solidFill>
              </a:rPr>
              <a:t>*Template File Available</a:t>
            </a:r>
          </a:p>
        </p:txBody>
      </p:sp>
      <p:sp>
        <p:nvSpPr>
          <p:cNvPr id="6" name="Slide Number Placeholder 5">
            <a:extLst>
              <a:ext uri="{FF2B5EF4-FFF2-40B4-BE49-F238E27FC236}">
                <a16:creationId xmlns:a16="http://schemas.microsoft.com/office/drawing/2014/main" id="{7A62B31C-DD37-4F88-A02E-202A9F2C075B}"/>
              </a:ext>
            </a:extLst>
          </p:cNvPr>
          <p:cNvSpPr>
            <a:spLocks noGrp="1"/>
          </p:cNvSpPr>
          <p:nvPr>
            <p:ph type="sldNum" sz="quarter" idx="12"/>
          </p:nvPr>
        </p:nvSpPr>
        <p:spPr>
          <a:xfrm>
            <a:off x="10658927" y="6422854"/>
            <a:ext cx="946264" cy="365125"/>
          </a:xfrm>
        </p:spPr>
        <p:txBody>
          <a:bodyPr vert="horz" lIns="45720" tIns="45720" rIns="91440" bIns="45720" rtlCol="0" anchor="ctr">
            <a:normAutofit/>
          </a:bodyPr>
          <a:lstStyle/>
          <a:p>
            <a:pPr defTabSz="914400">
              <a:spcAft>
                <a:spcPts val="600"/>
              </a:spcAft>
            </a:pPr>
            <a:fld id="{4FAB73BC-B049-4115-A692-8D63A059BFB8}" type="slidenum">
              <a:rPr lang="en-US">
                <a:solidFill>
                  <a:schemeClr val="bg2"/>
                </a:solidFill>
              </a:rPr>
              <a:pPr defTabSz="914400">
                <a:spcAft>
                  <a:spcPts val="600"/>
                </a:spcAft>
              </a:pPr>
              <a:t>6</a:t>
            </a:fld>
            <a:endParaRPr lang="en-US">
              <a:solidFill>
                <a:schemeClr val="bg2"/>
              </a:solidFill>
            </a:endParaRPr>
          </a:p>
        </p:txBody>
      </p:sp>
    </p:spTree>
    <p:extLst>
      <p:ext uri="{BB962C8B-B14F-4D97-AF65-F5344CB8AC3E}">
        <p14:creationId xmlns:p14="http://schemas.microsoft.com/office/powerpoint/2010/main" val="2183659763"/>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5F9F5EB8-AB42-47FD-8F4A-176C0A4B1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8B3AE79A-6B95-44C3-B0A5-80E2F3E60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0358" y="0"/>
            <a:ext cx="465164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4A49FE10-080D-48D7-80FF-9A64D270AD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551" y="2054942"/>
            <a:ext cx="4657449" cy="1828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AAE32C-D6C7-4E24-B2F5-7AC9B1CE8425}"/>
              </a:ext>
            </a:extLst>
          </p:cNvPr>
          <p:cNvSpPr>
            <a:spLocks noGrp="1"/>
          </p:cNvSpPr>
          <p:nvPr>
            <p:ph type="title"/>
          </p:nvPr>
        </p:nvSpPr>
        <p:spPr>
          <a:xfrm>
            <a:off x="7865806" y="2194560"/>
            <a:ext cx="4001729" cy="1739347"/>
          </a:xfrm>
        </p:spPr>
        <p:txBody>
          <a:bodyPr vert="horz" lIns="91440" tIns="45720" rIns="91440" bIns="45720" rtlCol="0" anchor="ctr">
            <a:normAutofit/>
          </a:bodyPr>
          <a:lstStyle/>
          <a:p>
            <a:pPr algn="ctr">
              <a:lnSpc>
                <a:spcPct val="80000"/>
              </a:lnSpc>
            </a:pPr>
            <a:r>
              <a:rPr lang="en-US" sz="3000" spc="150" dirty="0">
                <a:solidFill>
                  <a:schemeClr val="tx2"/>
                </a:solidFill>
              </a:rPr>
              <a:t>Navigator</a:t>
            </a:r>
            <a:r>
              <a:rPr lang="en-US" sz="4400" spc="150" dirty="0">
                <a:solidFill>
                  <a:schemeClr val="tx2"/>
                </a:solidFill>
              </a:rPr>
              <a:t> </a:t>
            </a:r>
            <a:br>
              <a:rPr lang="en-US" sz="4400" spc="150" dirty="0">
                <a:solidFill>
                  <a:schemeClr val="tx2"/>
                </a:solidFill>
              </a:rPr>
            </a:br>
            <a:br>
              <a:rPr lang="en-US" sz="4400" spc="150" dirty="0">
                <a:solidFill>
                  <a:schemeClr val="tx2"/>
                </a:solidFill>
              </a:rPr>
            </a:br>
            <a:r>
              <a:rPr lang="en-US" sz="2400" spc="150" dirty="0">
                <a:solidFill>
                  <a:schemeClr val="tx2"/>
                </a:solidFill>
              </a:rPr>
              <a:t>schools tab</a:t>
            </a:r>
          </a:p>
        </p:txBody>
      </p:sp>
      <p:sp>
        <p:nvSpPr>
          <p:cNvPr id="43" name="Rectangle 42">
            <a:extLst>
              <a:ext uri="{FF2B5EF4-FFF2-40B4-BE49-F238E27FC236}">
                <a16:creationId xmlns:a16="http://schemas.microsoft.com/office/drawing/2014/main" id="{60A9E987-6859-4A62-922F-51B47D50D7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0358" cy="6858000"/>
          </a:xfrm>
          <a:prstGeom prst="rect">
            <a:avLst/>
          </a:prstGeom>
          <a:solidFill>
            <a:schemeClr val="bg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9138CFDC-CC2E-4715-B187-2A81E29899C4}"/>
              </a:ext>
            </a:extLst>
          </p:cNvPr>
          <p:cNvPicPr>
            <a:picLocks noChangeAspect="1"/>
          </p:cNvPicPr>
          <p:nvPr/>
        </p:nvPicPr>
        <p:blipFill>
          <a:blip r:embed="rId3"/>
          <a:stretch>
            <a:fillRect/>
          </a:stretch>
        </p:blipFill>
        <p:spPr>
          <a:xfrm>
            <a:off x="190484" y="1382135"/>
            <a:ext cx="7181343" cy="4619653"/>
          </a:xfrm>
          <a:prstGeom prst="rect">
            <a:avLst/>
          </a:prstGeom>
        </p:spPr>
      </p:pic>
      <p:sp>
        <p:nvSpPr>
          <p:cNvPr id="7" name="Footer Placeholder 6">
            <a:extLst>
              <a:ext uri="{FF2B5EF4-FFF2-40B4-BE49-F238E27FC236}">
                <a16:creationId xmlns:a16="http://schemas.microsoft.com/office/drawing/2014/main" id="{58A1DC4E-2B4D-48F0-AC53-0C42B02997EE}"/>
              </a:ext>
            </a:extLst>
          </p:cNvPr>
          <p:cNvSpPr>
            <a:spLocks noGrp="1"/>
          </p:cNvSpPr>
          <p:nvPr>
            <p:ph type="ftr" sz="quarter" idx="11"/>
          </p:nvPr>
        </p:nvSpPr>
        <p:spPr>
          <a:xfrm>
            <a:off x="731520" y="6422854"/>
            <a:ext cx="5044440" cy="365125"/>
          </a:xfrm>
        </p:spPr>
        <p:txBody>
          <a:bodyPr vert="horz" lIns="91440" tIns="45720" rIns="91440" bIns="45720" rtlCol="0" anchor="ctr">
            <a:normAutofit/>
          </a:bodyPr>
          <a:lstStyle/>
          <a:p>
            <a:pPr algn="l" defTabSz="914400">
              <a:spcAft>
                <a:spcPts val="600"/>
              </a:spcAft>
            </a:pPr>
            <a:r>
              <a:rPr lang="en-US">
                <a:solidFill>
                  <a:schemeClr val="tx2"/>
                </a:solidFill>
              </a:rPr>
              <a:t>*Template File Available</a:t>
            </a:r>
          </a:p>
        </p:txBody>
      </p:sp>
      <p:sp>
        <p:nvSpPr>
          <p:cNvPr id="6" name="Slide Number Placeholder 5">
            <a:extLst>
              <a:ext uri="{FF2B5EF4-FFF2-40B4-BE49-F238E27FC236}">
                <a16:creationId xmlns:a16="http://schemas.microsoft.com/office/drawing/2014/main" id="{F84AD55E-25D4-4D0A-B0B6-65AD9D008057}"/>
              </a:ext>
            </a:extLst>
          </p:cNvPr>
          <p:cNvSpPr>
            <a:spLocks noGrp="1"/>
          </p:cNvSpPr>
          <p:nvPr>
            <p:ph type="sldNum" sz="quarter" idx="12"/>
          </p:nvPr>
        </p:nvSpPr>
        <p:spPr>
          <a:xfrm>
            <a:off x="10658927" y="6422854"/>
            <a:ext cx="946264" cy="365125"/>
          </a:xfrm>
        </p:spPr>
        <p:txBody>
          <a:bodyPr vert="horz" lIns="45720" tIns="45720" rIns="91440" bIns="45720" rtlCol="0" anchor="ctr">
            <a:normAutofit/>
          </a:bodyPr>
          <a:lstStyle/>
          <a:p>
            <a:pPr defTabSz="914400">
              <a:spcAft>
                <a:spcPts val="600"/>
              </a:spcAft>
            </a:pPr>
            <a:fld id="{4FAB73BC-B049-4115-A692-8D63A059BFB8}" type="slidenum">
              <a:rPr lang="en-US">
                <a:solidFill>
                  <a:schemeClr val="bg2"/>
                </a:solidFill>
              </a:rPr>
              <a:pPr defTabSz="914400">
                <a:spcAft>
                  <a:spcPts val="600"/>
                </a:spcAft>
              </a:pPr>
              <a:t>7</a:t>
            </a:fld>
            <a:endParaRPr lang="en-US">
              <a:solidFill>
                <a:schemeClr val="bg2"/>
              </a:solidFill>
            </a:endParaRPr>
          </a:p>
        </p:txBody>
      </p:sp>
    </p:spTree>
    <p:extLst>
      <p:ext uri="{BB962C8B-B14F-4D97-AF65-F5344CB8AC3E}">
        <p14:creationId xmlns:p14="http://schemas.microsoft.com/office/powerpoint/2010/main" val="860685220"/>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5E630-8468-456C-B8F5-0298DDC775DA}"/>
              </a:ext>
            </a:extLst>
          </p:cNvPr>
          <p:cNvSpPr>
            <a:spLocks noGrp="1"/>
          </p:cNvSpPr>
          <p:nvPr>
            <p:ph type="title"/>
          </p:nvPr>
        </p:nvSpPr>
        <p:spPr>
          <a:xfrm>
            <a:off x="9381612" y="2080135"/>
            <a:ext cx="2518597" cy="1138958"/>
          </a:xfrm>
        </p:spPr>
        <p:txBody>
          <a:bodyPr>
            <a:normAutofit/>
          </a:bodyPr>
          <a:lstStyle/>
          <a:p>
            <a:r>
              <a:rPr lang="en-US" sz="3000" dirty="0">
                <a:solidFill>
                  <a:schemeClr val="tx1"/>
                </a:solidFill>
              </a:rPr>
              <a:t>Navigator</a:t>
            </a:r>
            <a:br>
              <a:rPr lang="en-US" sz="3000" dirty="0">
                <a:solidFill>
                  <a:schemeClr val="tx1"/>
                </a:solidFill>
              </a:rPr>
            </a:br>
            <a:br>
              <a:rPr lang="en-US" sz="2400" dirty="0">
                <a:solidFill>
                  <a:schemeClr val="tx1"/>
                </a:solidFill>
              </a:rPr>
            </a:br>
            <a:r>
              <a:rPr lang="en-US" sz="2400" dirty="0">
                <a:solidFill>
                  <a:schemeClr val="tx1"/>
                </a:solidFill>
              </a:rPr>
              <a:t>Academics tab</a:t>
            </a:r>
          </a:p>
        </p:txBody>
      </p:sp>
      <p:pic>
        <p:nvPicPr>
          <p:cNvPr id="5" name="Picture 4">
            <a:extLst>
              <a:ext uri="{FF2B5EF4-FFF2-40B4-BE49-F238E27FC236}">
                <a16:creationId xmlns:a16="http://schemas.microsoft.com/office/drawing/2014/main" id="{C947128B-E3C6-4CD4-8233-D7C49D6A86C3}"/>
              </a:ext>
            </a:extLst>
          </p:cNvPr>
          <p:cNvPicPr>
            <a:picLocks noChangeAspect="1"/>
          </p:cNvPicPr>
          <p:nvPr/>
        </p:nvPicPr>
        <p:blipFill>
          <a:blip r:embed="rId3"/>
          <a:stretch>
            <a:fillRect/>
          </a:stretch>
        </p:blipFill>
        <p:spPr>
          <a:xfrm>
            <a:off x="156963" y="519423"/>
            <a:ext cx="8823837" cy="4835957"/>
          </a:xfrm>
          <a:prstGeom prst="rect">
            <a:avLst/>
          </a:prstGeom>
        </p:spPr>
      </p:pic>
      <p:sp>
        <p:nvSpPr>
          <p:cNvPr id="6" name="Slide Number Placeholder 5">
            <a:extLst>
              <a:ext uri="{FF2B5EF4-FFF2-40B4-BE49-F238E27FC236}">
                <a16:creationId xmlns:a16="http://schemas.microsoft.com/office/drawing/2014/main" id="{82DC9D48-BA15-45DA-AFC7-3715323B27FE}"/>
              </a:ext>
            </a:extLst>
          </p:cNvPr>
          <p:cNvSpPr>
            <a:spLocks noGrp="1"/>
          </p:cNvSpPr>
          <p:nvPr>
            <p:ph type="sldNum" sz="quarter" idx="12"/>
          </p:nvPr>
        </p:nvSpPr>
        <p:spPr>
          <a:xfrm>
            <a:off x="10658927" y="6422854"/>
            <a:ext cx="946264" cy="365125"/>
          </a:xfrm>
        </p:spPr>
        <p:txBody>
          <a:bodyPr/>
          <a:lstStyle/>
          <a:p>
            <a:fld id="{4FAB73BC-B049-4115-A692-8D63A059BFB8}" type="slidenum">
              <a:rPr lang="en-US" smtClean="0"/>
              <a:t>8</a:t>
            </a:fld>
            <a:endParaRPr lang="en-US" dirty="0"/>
          </a:p>
        </p:txBody>
      </p:sp>
      <p:sp>
        <p:nvSpPr>
          <p:cNvPr id="7" name="Footer Placeholder 6">
            <a:extLst>
              <a:ext uri="{FF2B5EF4-FFF2-40B4-BE49-F238E27FC236}">
                <a16:creationId xmlns:a16="http://schemas.microsoft.com/office/drawing/2014/main" id="{28741ECC-80D3-4728-91AA-42C3CBA75E0D}"/>
              </a:ext>
            </a:extLst>
          </p:cNvPr>
          <p:cNvSpPr>
            <a:spLocks noGrp="1"/>
          </p:cNvSpPr>
          <p:nvPr>
            <p:ph type="ftr" sz="quarter" idx="11"/>
          </p:nvPr>
        </p:nvSpPr>
        <p:spPr>
          <a:xfrm>
            <a:off x="5596471" y="6422854"/>
            <a:ext cx="5044440" cy="365125"/>
          </a:xfrm>
        </p:spPr>
        <p:txBody>
          <a:bodyPr/>
          <a:lstStyle/>
          <a:p>
            <a:r>
              <a:rPr lang="en-US"/>
              <a:t>*Template File Available</a:t>
            </a:r>
            <a:endParaRPr lang="en-US" dirty="0"/>
          </a:p>
        </p:txBody>
      </p:sp>
      <p:pic>
        <p:nvPicPr>
          <p:cNvPr id="9" name="Picture 8">
            <a:extLst>
              <a:ext uri="{FF2B5EF4-FFF2-40B4-BE49-F238E27FC236}">
                <a16:creationId xmlns:a16="http://schemas.microsoft.com/office/drawing/2014/main" id="{F65DC3CB-2B87-469B-A0EC-328360956167}"/>
              </a:ext>
            </a:extLst>
          </p:cNvPr>
          <p:cNvPicPr>
            <a:picLocks noChangeAspect="1"/>
          </p:cNvPicPr>
          <p:nvPr/>
        </p:nvPicPr>
        <p:blipFill>
          <a:blip r:embed="rId4"/>
          <a:stretch>
            <a:fillRect/>
          </a:stretch>
        </p:blipFill>
        <p:spPr>
          <a:xfrm>
            <a:off x="4259160" y="3396755"/>
            <a:ext cx="6381750" cy="2848437"/>
          </a:xfrm>
          <a:prstGeom prst="rect">
            <a:avLst/>
          </a:prstGeom>
        </p:spPr>
      </p:pic>
    </p:spTree>
    <p:extLst>
      <p:ext uri="{BB962C8B-B14F-4D97-AF65-F5344CB8AC3E}">
        <p14:creationId xmlns:p14="http://schemas.microsoft.com/office/powerpoint/2010/main" val="1790540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F9F5EB8-AB42-47FD-8F4A-176C0A4B1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a:extLst>
              <a:ext uri="{FF2B5EF4-FFF2-40B4-BE49-F238E27FC236}">
                <a16:creationId xmlns:a16="http://schemas.microsoft.com/office/drawing/2014/main" id="{8B3AE79A-6B95-44C3-B0A5-80E2F3E60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0358" y="0"/>
            <a:ext cx="465164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A49FE10-080D-48D7-80FF-9A64D270AD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551" y="2054942"/>
            <a:ext cx="4657449" cy="1828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696F03-A761-4AE8-BBA6-8535531AF53B}"/>
              </a:ext>
            </a:extLst>
          </p:cNvPr>
          <p:cNvSpPr>
            <a:spLocks noGrp="1"/>
          </p:cNvSpPr>
          <p:nvPr>
            <p:ph type="title"/>
          </p:nvPr>
        </p:nvSpPr>
        <p:spPr>
          <a:xfrm>
            <a:off x="7865806" y="2194560"/>
            <a:ext cx="4001729" cy="1739347"/>
          </a:xfrm>
        </p:spPr>
        <p:txBody>
          <a:bodyPr vert="horz" lIns="91440" tIns="45720" rIns="91440" bIns="45720" rtlCol="0" anchor="ctr">
            <a:normAutofit/>
          </a:bodyPr>
          <a:lstStyle/>
          <a:p>
            <a:pPr algn="ctr">
              <a:lnSpc>
                <a:spcPct val="80000"/>
              </a:lnSpc>
            </a:pPr>
            <a:r>
              <a:rPr lang="en-US" sz="3000" spc="150" dirty="0">
                <a:solidFill>
                  <a:schemeClr val="tx2"/>
                </a:solidFill>
              </a:rPr>
              <a:t>Navigator</a:t>
            </a:r>
            <a:br>
              <a:rPr lang="en-US" sz="3700" spc="150" dirty="0">
                <a:solidFill>
                  <a:schemeClr val="tx2"/>
                </a:solidFill>
              </a:rPr>
            </a:br>
            <a:br>
              <a:rPr lang="en-US" sz="2400" spc="150" dirty="0">
                <a:solidFill>
                  <a:schemeClr val="tx2"/>
                </a:solidFill>
              </a:rPr>
            </a:br>
            <a:r>
              <a:rPr lang="en-US" sz="2400" spc="150" dirty="0">
                <a:solidFill>
                  <a:schemeClr val="tx2"/>
                </a:solidFill>
              </a:rPr>
              <a:t>programs tab</a:t>
            </a:r>
          </a:p>
        </p:txBody>
      </p:sp>
      <p:sp>
        <p:nvSpPr>
          <p:cNvPr id="36" name="Rectangle 35">
            <a:extLst>
              <a:ext uri="{FF2B5EF4-FFF2-40B4-BE49-F238E27FC236}">
                <a16:creationId xmlns:a16="http://schemas.microsoft.com/office/drawing/2014/main" id="{60A9E987-6859-4A62-922F-51B47D50D7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0358" cy="6858000"/>
          </a:xfrm>
          <a:prstGeom prst="rect">
            <a:avLst/>
          </a:prstGeom>
          <a:solidFill>
            <a:schemeClr val="bg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CD7A7620-EE73-4EB3-BB43-775D31AA7ECE}"/>
              </a:ext>
            </a:extLst>
          </p:cNvPr>
          <p:cNvPicPr>
            <a:picLocks noChangeAspect="1"/>
          </p:cNvPicPr>
          <p:nvPr/>
        </p:nvPicPr>
        <p:blipFill>
          <a:blip r:embed="rId3"/>
          <a:stretch>
            <a:fillRect/>
          </a:stretch>
        </p:blipFill>
        <p:spPr>
          <a:xfrm>
            <a:off x="321565" y="1079204"/>
            <a:ext cx="6900276" cy="4699591"/>
          </a:xfrm>
          <a:prstGeom prst="rect">
            <a:avLst/>
          </a:prstGeom>
        </p:spPr>
      </p:pic>
      <p:sp>
        <p:nvSpPr>
          <p:cNvPr id="7" name="Footer Placeholder 6">
            <a:extLst>
              <a:ext uri="{FF2B5EF4-FFF2-40B4-BE49-F238E27FC236}">
                <a16:creationId xmlns:a16="http://schemas.microsoft.com/office/drawing/2014/main" id="{2C775EDC-E907-4F39-993B-D00E1A76CF2F}"/>
              </a:ext>
            </a:extLst>
          </p:cNvPr>
          <p:cNvSpPr>
            <a:spLocks noGrp="1"/>
          </p:cNvSpPr>
          <p:nvPr>
            <p:ph type="ftr" sz="quarter" idx="11"/>
          </p:nvPr>
        </p:nvSpPr>
        <p:spPr>
          <a:xfrm>
            <a:off x="731520" y="6422854"/>
            <a:ext cx="5044440" cy="365125"/>
          </a:xfrm>
        </p:spPr>
        <p:txBody>
          <a:bodyPr vert="horz" lIns="91440" tIns="45720" rIns="91440" bIns="45720" rtlCol="0" anchor="ctr">
            <a:normAutofit/>
          </a:bodyPr>
          <a:lstStyle/>
          <a:p>
            <a:pPr algn="l" defTabSz="914400">
              <a:spcAft>
                <a:spcPts val="600"/>
              </a:spcAft>
            </a:pPr>
            <a:r>
              <a:rPr lang="en-US">
                <a:solidFill>
                  <a:schemeClr val="tx2"/>
                </a:solidFill>
              </a:rPr>
              <a:t>*Template File Available</a:t>
            </a:r>
          </a:p>
        </p:txBody>
      </p:sp>
      <p:sp>
        <p:nvSpPr>
          <p:cNvPr id="6" name="Slide Number Placeholder 5">
            <a:extLst>
              <a:ext uri="{FF2B5EF4-FFF2-40B4-BE49-F238E27FC236}">
                <a16:creationId xmlns:a16="http://schemas.microsoft.com/office/drawing/2014/main" id="{749443DD-101C-44B0-A345-AFFABD95A132}"/>
              </a:ext>
            </a:extLst>
          </p:cNvPr>
          <p:cNvSpPr>
            <a:spLocks noGrp="1"/>
          </p:cNvSpPr>
          <p:nvPr>
            <p:ph type="sldNum" sz="quarter" idx="12"/>
          </p:nvPr>
        </p:nvSpPr>
        <p:spPr>
          <a:xfrm>
            <a:off x="10658927" y="6422854"/>
            <a:ext cx="946264" cy="365125"/>
          </a:xfrm>
        </p:spPr>
        <p:txBody>
          <a:bodyPr vert="horz" lIns="45720" tIns="45720" rIns="91440" bIns="45720" rtlCol="0" anchor="ctr">
            <a:normAutofit/>
          </a:bodyPr>
          <a:lstStyle/>
          <a:p>
            <a:pPr defTabSz="914400">
              <a:spcAft>
                <a:spcPts val="600"/>
              </a:spcAft>
            </a:pPr>
            <a:fld id="{4FAB73BC-B049-4115-A692-8D63A059BFB8}" type="slidenum">
              <a:rPr lang="en-US">
                <a:solidFill>
                  <a:schemeClr val="bg2"/>
                </a:solidFill>
              </a:rPr>
              <a:pPr defTabSz="914400">
                <a:spcAft>
                  <a:spcPts val="600"/>
                </a:spcAft>
              </a:pPr>
              <a:t>9</a:t>
            </a:fld>
            <a:endParaRPr lang="en-US">
              <a:solidFill>
                <a:schemeClr val="bg2"/>
              </a:solidFill>
            </a:endParaRPr>
          </a:p>
        </p:txBody>
      </p:sp>
    </p:spTree>
    <p:extLst>
      <p:ext uri="{BB962C8B-B14F-4D97-AF65-F5344CB8AC3E}">
        <p14:creationId xmlns:p14="http://schemas.microsoft.com/office/powerpoint/2010/main" val="1157726909"/>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1351</Words>
  <Application>Microsoft Office PowerPoint</Application>
  <PresentationFormat>Widescreen</PresentationFormat>
  <Paragraphs>374</Paragraphs>
  <Slides>46</Slides>
  <Notes>45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Corbel</vt:lpstr>
      <vt:lpstr>Wingdings</vt:lpstr>
      <vt:lpstr>Banded</vt:lpstr>
      <vt:lpstr>NAVIGATING CTE NAVIGATOR workshop</vt:lpstr>
      <vt:lpstr>Navigating cte navigator</vt:lpstr>
      <vt:lpstr>Navigating cte navigator</vt:lpstr>
      <vt:lpstr>Navigating cte navigator</vt:lpstr>
      <vt:lpstr>Navigating cte Navigator</vt:lpstr>
      <vt:lpstr>Navigator  ctenavigator.org</vt:lpstr>
      <vt:lpstr>Navigator   schools tab</vt:lpstr>
      <vt:lpstr>Navigator  Academics tab</vt:lpstr>
      <vt:lpstr>Navigator  programs tab</vt:lpstr>
      <vt:lpstr>Navigator   resources tab</vt:lpstr>
      <vt:lpstr>Navigator  resources   posters</vt:lpstr>
      <vt:lpstr>Navigator resources  cip self-review</vt:lpstr>
      <vt:lpstr>Navigator  resources   instructional design</vt:lpstr>
      <vt:lpstr>Navigator  resources  statewide articulation agreements</vt:lpstr>
      <vt:lpstr>Navigator resources  gap analysis</vt:lpstr>
      <vt:lpstr>Navigator</vt:lpstr>
      <vt:lpstr>NAVIGATOR</vt:lpstr>
      <vt:lpstr>Navigator  Advisory Committee Roster</vt:lpstr>
      <vt:lpstr>NAVIGATOR  Advisory committee Agenda </vt:lpstr>
      <vt:lpstr>NAVIGATOR advisory committee Meeting Minutes </vt:lpstr>
      <vt:lpstr>NAVIGATOR</vt:lpstr>
      <vt:lpstr>NAVIGATOR PROGRAM INVENTORY (equipment, technology, textbooks, software </vt:lpstr>
      <vt:lpstr>BREAK 10:15 a.m. to 10:30 a.m.</vt:lpstr>
      <vt:lpstr>navigator</vt:lpstr>
      <vt:lpstr>navigator  gap analysis</vt:lpstr>
      <vt:lpstr>navigator</vt:lpstr>
      <vt:lpstr>navigator  Syllabus</vt:lpstr>
      <vt:lpstr>navigator</vt:lpstr>
      <vt:lpstr>Navigator  Instructional Design</vt:lpstr>
      <vt:lpstr>navigator</vt:lpstr>
      <vt:lpstr>navigator  safety training</vt:lpstr>
      <vt:lpstr>navigator</vt:lpstr>
      <vt:lpstr>navigator  Work-based learning</vt:lpstr>
      <vt:lpstr>navigator</vt:lpstr>
      <vt:lpstr>navigator  student leadership</vt:lpstr>
      <vt:lpstr>LUNCH 11:45 A.M. – 12:30 P.M.</vt:lpstr>
      <vt:lpstr>navigator</vt:lpstr>
      <vt:lpstr>navigator</vt:lpstr>
      <vt:lpstr>navigator</vt:lpstr>
      <vt:lpstr>Navigator  Log in</vt:lpstr>
      <vt:lpstr>BREAK 1:30 p.m. – 1:45 P.M.</vt:lpstr>
      <vt:lpstr>Navigator   directions &amp; naming conventions</vt:lpstr>
      <vt:lpstr>Navigator   uploading evidence</vt:lpstr>
      <vt:lpstr>OFFICE OF CTE CONSULTANT CONTACT INFORMATION</vt:lpstr>
      <vt:lpstr>Michigan acte INFORMATION</vt:lpstr>
      <vt:lpstr>Navigating cte navigator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CTE NAVIGATOR workshop</dc:title>
  <dc:creator>Johnson, Lori (K12)</dc:creator>
  <cp:lastModifiedBy>Johnson, Lori (K12)</cp:lastModifiedBy>
  <cp:revision>11</cp:revision>
  <dcterms:created xsi:type="dcterms:W3CDTF">2019-03-01T15:01:10Z</dcterms:created>
  <dcterms:modified xsi:type="dcterms:W3CDTF">2019-03-04T19:49:42Z</dcterms:modified>
</cp:coreProperties>
</file>